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258" r:id="rId4"/>
    <p:sldId id="259" r:id="rId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lvl1pPr>
    <a:lvl2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lvl2pPr>
    <a:lvl3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lvl3pPr>
    <a:lvl4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lvl4pPr>
    <a:lvl5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lvl5pPr>
    <a:lvl6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lvl6pPr>
    <a:lvl7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lvl7pPr>
    <a:lvl8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lvl8pPr>
    <a:lvl9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round/>
            </a:ln>
          </a:left>
          <a:right>
            <a:ln w="381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ヒラギノ角ゴ ProN W6"/>
          <a:ea typeface="ヒラギノ角ゴ ProN W6"/>
          <a:cs typeface="ヒラギノ角ゴ ProN W6"/>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402" y="-67"/>
      </p:cViewPr>
      <p:guideLst>
        <p:guide orient="horz" pos="3072"/>
        <p:guide pos="409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 name="Shape 51"/>
          <p:cNvSpPr>
            <a:spLocks noGrp="1" noRot="1" noChangeAspect="1"/>
          </p:cNvSpPr>
          <p:nvPr>
            <p:ph type="sldImg"/>
          </p:nvPr>
        </p:nvSpPr>
        <p:spPr>
          <a:xfrm>
            <a:off x="1143000" y="685800"/>
            <a:ext cx="4572000" cy="3429000"/>
          </a:xfrm>
          <a:prstGeom prst="rect">
            <a:avLst/>
          </a:prstGeom>
        </p:spPr>
        <p:txBody>
          <a:bodyPr/>
          <a:lstStyle/>
          <a:p>
            <a:endParaRPr/>
          </a:p>
        </p:txBody>
      </p:sp>
      <p:sp>
        <p:nvSpPr>
          <p:cNvPr id="52" name="Shape 5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defTabSz="457200" latinLnBrk="0">
      <a:defRPr sz="2200">
        <a:latin typeface="Lucida Grande"/>
        <a:ea typeface="Lucida Grande"/>
        <a:cs typeface="Lucida Grande"/>
        <a:sym typeface="Lucida Grande"/>
      </a:defRPr>
    </a:lvl2pPr>
    <a:lvl3pPr defTabSz="457200" latinLnBrk="0">
      <a:defRPr sz="2200">
        <a:latin typeface="Lucida Grande"/>
        <a:ea typeface="Lucida Grande"/>
        <a:cs typeface="Lucida Grande"/>
        <a:sym typeface="Lucida Grande"/>
      </a:defRPr>
    </a:lvl3pPr>
    <a:lvl4pPr defTabSz="457200" latinLnBrk="0">
      <a:defRPr sz="2200">
        <a:latin typeface="Lucida Grande"/>
        <a:ea typeface="Lucida Grande"/>
        <a:cs typeface="Lucida Grande"/>
        <a:sym typeface="Lucida Grande"/>
      </a:defRPr>
    </a:lvl4pPr>
    <a:lvl5pPr defTabSz="457200" latinLnBrk="0">
      <a:defRPr sz="2200">
        <a:latin typeface="Lucida Grande"/>
        <a:ea typeface="Lucida Grande"/>
        <a:cs typeface="Lucida Grande"/>
        <a:sym typeface="Lucida Grande"/>
      </a:defRPr>
    </a:lvl5pPr>
    <a:lvl6pPr defTabSz="457200" latinLnBrk="0">
      <a:defRPr sz="2200">
        <a:latin typeface="Lucida Grande"/>
        <a:ea typeface="Lucida Grande"/>
        <a:cs typeface="Lucida Grande"/>
        <a:sym typeface="Lucida Grande"/>
      </a:defRPr>
    </a:lvl6pPr>
    <a:lvl7pPr defTabSz="457200" latinLnBrk="0">
      <a:defRPr sz="2200">
        <a:latin typeface="Lucida Grande"/>
        <a:ea typeface="Lucida Grande"/>
        <a:cs typeface="Lucida Grande"/>
        <a:sym typeface="Lucida Grande"/>
      </a:defRPr>
    </a:lvl7pPr>
    <a:lvl8pPr defTabSz="457200" latinLnBrk="0">
      <a:defRPr sz="2200">
        <a:latin typeface="Lucida Grande"/>
        <a:ea typeface="Lucida Grande"/>
        <a:cs typeface="Lucida Grande"/>
        <a:sym typeface="Lucida Grande"/>
      </a:defRPr>
    </a:lvl8pPr>
    <a:lvl9pPr defTabSz="457200" latinLnBrk="0">
      <a:defRPr sz="22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amp;サブタイトル">
    <p:spTree>
      <p:nvGrpSpPr>
        <p:cNvPr id="1" name=""/>
        <p:cNvGrpSpPr/>
        <p:nvPr/>
      </p:nvGrpSpPr>
      <p:grpSpPr>
        <a:xfrm>
          <a:off x="0" y="0"/>
          <a:ext cx="0" cy="0"/>
          <a:chOff x="0" y="0"/>
          <a:chExt cx="0" cy="0"/>
        </a:xfrm>
      </p:grpSpPr>
      <p:sp>
        <p:nvSpPr>
          <p:cNvPr id="6" name="タイトルテキスト"/>
          <p:cNvSpPr txBox="1">
            <a:spLocks noGrp="1"/>
          </p:cNvSpPr>
          <p:nvPr>
            <p:ph type="title"/>
          </p:nvPr>
        </p:nvSpPr>
        <p:spPr>
          <a:xfrm>
            <a:off x="1270000" y="1638300"/>
            <a:ext cx="10464800" cy="3302000"/>
          </a:xfrm>
          <a:prstGeom prst="rect">
            <a:avLst/>
          </a:prstGeom>
        </p:spPr>
        <p:txBody>
          <a:bodyPr anchor="b"/>
          <a:lstStyle/>
          <a:p>
            <a:r>
              <a:t>タイトルテキスト</a:t>
            </a:r>
          </a:p>
        </p:txBody>
      </p:sp>
      <p:sp>
        <p:nvSpPr>
          <p:cNvPr id="7" name="本文レベル1…"/>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本文レベル1</a:t>
            </a:r>
          </a:p>
          <a:p>
            <a:pPr lvl="1"/>
            <a:r>
              <a:t>本文レベル2</a:t>
            </a:r>
          </a:p>
          <a:p>
            <a:pPr lvl="2"/>
            <a:r>
              <a:t>本文レベル3</a:t>
            </a:r>
          </a:p>
          <a:p>
            <a:pPr lvl="3"/>
            <a:r>
              <a:t>本文レベル4</a:t>
            </a:r>
          </a:p>
          <a:p>
            <a:pPr lvl="4"/>
            <a:r>
              <a:t>本文レベル5</a:t>
            </a:r>
          </a:p>
        </p:txBody>
      </p:sp>
      <p:sp>
        <p:nvSpPr>
          <p:cNvPr id="8" name="スライド番号"/>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rPr/>
              <a:pPr/>
              <a:t>&lt;#&gt;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43" name="四角形"/>
          <p:cNvSpPr txBox="1">
            <a:spLocks noGrp="1"/>
          </p:cNvSpPr>
          <p:nvPr>
            <p:ph type="body" sz="quarter" idx="13"/>
          </p:nvPr>
        </p:nvSpPr>
        <p:spPr>
          <a:xfrm>
            <a:off x="1270000" y="4267200"/>
            <a:ext cx="10464800" cy="609600"/>
          </a:xfrm>
          <a:prstGeom prst="rect">
            <a:avLst/>
          </a:prstGeom>
        </p:spPr>
        <p:txBody>
          <a:bodyPr>
            <a:noAutofit/>
          </a:bodyPr>
          <a:lstStyle>
            <a:lvl1pPr marL="0" indent="0" algn="ctr">
              <a:spcBef>
                <a:spcPts val="0"/>
              </a:spcBef>
              <a:buSzTx/>
              <a:buNone/>
              <a:defRPr sz="3400"/>
            </a:lvl1pPr>
          </a:lstStyle>
          <a:p>
            <a:r>
              <a:t> </a:t>
            </a:r>
          </a:p>
        </p:txBody>
      </p:sp>
      <p:sp>
        <p:nvSpPr>
          <p:cNvPr id="44" name="本文レベル1…"/>
          <p:cNvSpPr txBox="1">
            <a:spLocks noGrp="1"/>
          </p:cNvSpPr>
          <p:nvPr>
            <p:ph type="body" sz="quarter" idx="1"/>
          </p:nvPr>
        </p:nvSpPr>
        <p:spPr>
          <a:xfrm>
            <a:off x="1270000" y="6362700"/>
            <a:ext cx="10464800" cy="457200"/>
          </a:xfrm>
          <a:prstGeom prst="rect">
            <a:avLst/>
          </a:prstGeom>
        </p:spPr>
        <p:txBody>
          <a:bodyPr anchor="t"/>
          <a:lstStyle>
            <a:lvl1pPr marL="0" indent="0" algn="ctr">
              <a:spcBef>
                <a:spcPts val="0"/>
              </a:spcBef>
              <a:buSzTx/>
              <a:buNone/>
              <a:defRPr sz="2400"/>
            </a:lvl1pPr>
            <a:lvl2pPr marL="777875" indent="-333375" algn="ctr">
              <a:spcBef>
                <a:spcPts val="0"/>
              </a:spcBef>
              <a:defRPr sz="2400"/>
            </a:lvl2pPr>
            <a:lvl3pPr marL="1222375" indent="-333375" algn="ctr">
              <a:spcBef>
                <a:spcPts val="0"/>
              </a:spcBef>
              <a:defRPr sz="2400"/>
            </a:lvl3pPr>
            <a:lvl4pPr marL="1666875" indent="-333375" algn="ctr">
              <a:spcBef>
                <a:spcPts val="0"/>
              </a:spcBef>
              <a:defRPr sz="2400"/>
            </a:lvl4pPr>
            <a:lvl5pPr marL="2111375" indent="-333375" algn="ctr">
              <a:spcBef>
                <a:spcPts val="0"/>
              </a:spcBef>
              <a:defRPr sz="2400"/>
            </a:lvl5pPr>
          </a:lstStyle>
          <a:p>
            <a:r>
              <a:t>本文レベル1</a:t>
            </a:r>
          </a:p>
          <a:p>
            <a:pPr lvl="1"/>
            <a:r>
              <a:t>本文レベル2</a:t>
            </a:r>
          </a:p>
          <a:p>
            <a:pPr lvl="2"/>
            <a:r>
              <a:t>本文レベル3</a:t>
            </a:r>
          </a:p>
          <a:p>
            <a:pPr lvl="3"/>
            <a:r>
              <a:t>本文レベル4</a:t>
            </a:r>
          </a:p>
          <a:p>
            <a:pPr lvl="4"/>
            <a:r>
              <a:t>本文レベル5</a:t>
            </a:r>
          </a:p>
        </p:txBody>
      </p:sp>
      <p:sp>
        <p:nvSpPr>
          <p:cNvPr id="45" name="スライド番号"/>
          <p:cNvSpPr txBox="1">
            <a:spLocks noGrp="1"/>
          </p:cNvSpPr>
          <p:nvPr>
            <p:ph type="sldNum" sz="quarter" idx="2"/>
          </p:nvPr>
        </p:nvSpPr>
        <p:spPr>
          <a:prstGeom prst="rect">
            <a:avLst/>
          </a:prstGeom>
        </p:spPr>
        <p:txBody>
          <a:bodyPr/>
          <a:lstStyle/>
          <a:p>
            <a:fld id="{86CB4B4D-7CA3-9044-876B-883B54F8677D}" type="slidenum">
              <a:rPr/>
              <a:pPr/>
              <a:t>&lt;#&gt;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47" name="イメージ"/>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48" name="スライド番号"/>
          <p:cNvSpPr txBox="1">
            <a:spLocks noGrp="1"/>
          </p:cNvSpPr>
          <p:nvPr>
            <p:ph type="sldNum" sz="quarter" idx="2"/>
          </p:nvPr>
        </p:nvSpPr>
        <p:spPr>
          <a:prstGeom prst="rect">
            <a:avLst/>
          </a:prstGeom>
        </p:spPr>
        <p:txBody>
          <a:bodyPr/>
          <a:lstStyle/>
          <a:p>
            <a:fld id="{86CB4B4D-7CA3-9044-876B-883B54F8677D}" type="slidenum">
              <a:rPr/>
              <a:pPr/>
              <a:t>&lt;#&gt;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50" name="スライド番号"/>
          <p:cNvSpPr txBox="1">
            <a:spLocks noGrp="1"/>
          </p:cNvSpPr>
          <p:nvPr>
            <p:ph type="sldNum" sz="quarter" idx="2"/>
          </p:nvPr>
        </p:nvSpPr>
        <p:spPr>
          <a:prstGeom prst="rect">
            <a:avLst/>
          </a:prstGeom>
        </p:spPr>
        <p:txBody>
          <a:bodyPr/>
          <a:lstStyle/>
          <a:p>
            <a:fld id="{86CB4B4D-7CA3-9044-876B-883B54F8677D}" type="slidenum">
              <a:rPr/>
              <a:pPr/>
              <a:t>&lt;#&gt;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画像（横長）">
    <p:spTree>
      <p:nvGrpSpPr>
        <p:cNvPr id="1" name=""/>
        <p:cNvGrpSpPr/>
        <p:nvPr/>
      </p:nvGrpSpPr>
      <p:grpSpPr>
        <a:xfrm>
          <a:off x="0" y="0"/>
          <a:ext cx="0" cy="0"/>
          <a:chOff x="0" y="0"/>
          <a:chExt cx="0" cy="0"/>
        </a:xfrm>
      </p:grpSpPr>
      <p:sp>
        <p:nvSpPr>
          <p:cNvPr id="10" name="イメージ"/>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11" name="タイトルテキスト"/>
          <p:cNvSpPr txBox="1">
            <a:spLocks noGrp="1"/>
          </p:cNvSpPr>
          <p:nvPr>
            <p:ph type="title"/>
          </p:nvPr>
        </p:nvSpPr>
        <p:spPr>
          <a:xfrm>
            <a:off x="1270000" y="6718300"/>
            <a:ext cx="10464800" cy="1422400"/>
          </a:xfrm>
          <a:prstGeom prst="rect">
            <a:avLst/>
          </a:prstGeom>
        </p:spPr>
        <p:txBody>
          <a:bodyPr anchor="b"/>
          <a:lstStyle/>
          <a:p>
            <a:r>
              <a:t>タイトルテキスト</a:t>
            </a:r>
          </a:p>
        </p:txBody>
      </p:sp>
      <p:sp>
        <p:nvSpPr>
          <p:cNvPr id="12" name="本文レベル1…"/>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prstGeom prst="rect">
            <a:avLst/>
          </a:prstGeom>
        </p:spPr>
        <p:txBody>
          <a:bodyPr/>
          <a:lstStyle/>
          <a:p>
            <a:fld id="{86CB4B4D-7CA3-9044-876B-883B54F8677D}" type="slidenum">
              <a:rPr/>
              <a:pPr/>
              <a:t>&lt;#&gt;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15" name="タイトルテキスト"/>
          <p:cNvSpPr txBox="1">
            <a:spLocks noGrp="1"/>
          </p:cNvSpPr>
          <p:nvPr>
            <p:ph type="title"/>
          </p:nvPr>
        </p:nvSpPr>
        <p:spPr>
          <a:xfrm>
            <a:off x="1270000" y="3225800"/>
            <a:ext cx="10464800" cy="3302000"/>
          </a:xfrm>
          <a:prstGeom prst="rect">
            <a:avLst/>
          </a:prstGeom>
        </p:spPr>
        <p:txBody>
          <a:bodyPr/>
          <a:lstStyle/>
          <a:p>
            <a:r>
              <a:t>タイトルテキスト</a:t>
            </a:r>
          </a:p>
        </p:txBody>
      </p:sp>
      <p:sp>
        <p:nvSpPr>
          <p:cNvPr id="16" name="スライド番号"/>
          <p:cNvSpPr txBox="1">
            <a:spLocks noGrp="1"/>
          </p:cNvSpPr>
          <p:nvPr>
            <p:ph type="sldNum" sz="quarter" idx="2"/>
          </p:nvPr>
        </p:nvSpPr>
        <p:spPr>
          <a:prstGeom prst="rect">
            <a:avLst/>
          </a:prstGeom>
        </p:spPr>
        <p:txBody>
          <a:bodyPr/>
          <a:lstStyle/>
          <a:p>
            <a:fld id="{86CB4B4D-7CA3-9044-876B-883B54F8677D}" type="slidenum">
              <a:rPr/>
              <a:pPr/>
              <a:t>&lt;#&gt;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画像（縦長）">
    <p:spTree>
      <p:nvGrpSpPr>
        <p:cNvPr id="1" name=""/>
        <p:cNvGrpSpPr/>
        <p:nvPr/>
      </p:nvGrpSpPr>
      <p:grpSpPr>
        <a:xfrm>
          <a:off x="0" y="0"/>
          <a:ext cx="0" cy="0"/>
          <a:chOff x="0" y="0"/>
          <a:chExt cx="0" cy="0"/>
        </a:xfrm>
      </p:grpSpPr>
      <p:sp>
        <p:nvSpPr>
          <p:cNvPr id="18" name="イメージ"/>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19" name="タイトルテキスト"/>
          <p:cNvSpPr txBox="1">
            <a:spLocks noGrp="1"/>
          </p:cNvSpPr>
          <p:nvPr>
            <p:ph type="title"/>
          </p:nvPr>
        </p:nvSpPr>
        <p:spPr>
          <a:xfrm>
            <a:off x="952500" y="635000"/>
            <a:ext cx="5334000" cy="3987800"/>
          </a:xfrm>
          <a:prstGeom prst="rect">
            <a:avLst/>
          </a:prstGeom>
        </p:spPr>
        <p:txBody>
          <a:bodyPr anchor="b"/>
          <a:lstStyle>
            <a:lvl1pPr>
              <a:defRPr sz="6000"/>
            </a:lvl1pPr>
          </a:lstStyle>
          <a:p>
            <a:r>
              <a:t>タイトルテキスト</a:t>
            </a:r>
          </a:p>
        </p:txBody>
      </p:sp>
      <p:sp>
        <p:nvSpPr>
          <p:cNvPr id="20" name="本文レベル1…"/>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本文レベル1</a:t>
            </a:r>
          </a:p>
          <a:p>
            <a:pPr lvl="1"/>
            <a:r>
              <a:t>本文レベル2</a:t>
            </a:r>
          </a:p>
          <a:p>
            <a:pPr lvl="2"/>
            <a:r>
              <a:t>本文レベル3</a:t>
            </a:r>
          </a:p>
          <a:p>
            <a:pPr lvl="3"/>
            <a:r>
              <a:t>本文レベル4</a:t>
            </a:r>
          </a:p>
          <a:p>
            <a:pPr lvl="4"/>
            <a:r>
              <a:t>本文レベル5</a:t>
            </a:r>
          </a:p>
        </p:txBody>
      </p:sp>
      <p:sp>
        <p:nvSpPr>
          <p:cNvPr id="21" name="スライド番号"/>
          <p:cNvSpPr txBox="1">
            <a:spLocks noGrp="1"/>
          </p:cNvSpPr>
          <p:nvPr>
            <p:ph type="sldNum" sz="quarter" idx="2"/>
          </p:nvPr>
        </p:nvSpPr>
        <p:spPr>
          <a:prstGeom prst="rect">
            <a:avLst/>
          </a:prstGeom>
        </p:spPr>
        <p:txBody>
          <a:bodyPr/>
          <a:lstStyle/>
          <a:p>
            <a:fld id="{86CB4B4D-7CA3-9044-876B-883B54F8677D}" type="slidenum">
              <a:rPr/>
              <a:pPr/>
              <a:t>&lt;#&gt;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タイトル（上）">
    <p:spTree>
      <p:nvGrpSpPr>
        <p:cNvPr id="1" name=""/>
        <p:cNvGrpSpPr/>
        <p:nvPr/>
      </p:nvGrpSpPr>
      <p:grpSpPr>
        <a:xfrm>
          <a:off x="0" y="0"/>
          <a:ext cx="0" cy="0"/>
          <a:chOff x="0" y="0"/>
          <a:chExt cx="0" cy="0"/>
        </a:xfrm>
      </p:grpSpPr>
      <p:sp>
        <p:nvSpPr>
          <p:cNvPr id="23" name="タイトルテキスト"/>
          <p:cNvSpPr txBox="1">
            <a:spLocks noGrp="1"/>
          </p:cNvSpPr>
          <p:nvPr>
            <p:ph type="title"/>
          </p:nvPr>
        </p:nvSpPr>
        <p:spPr>
          <a:prstGeom prst="rect">
            <a:avLst/>
          </a:prstGeom>
        </p:spPr>
        <p:txBody>
          <a:bodyPr/>
          <a:lstStyle/>
          <a:p>
            <a:r>
              <a:t>タイトルテキスト</a:t>
            </a:r>
          </a:p>
        </p:txBody>
      </p:sp>
      <p:sp>
        <p:nvSpPr>
          <p:cNvPr id="24" name="スライド番号"/>
          <p:cNvSpPr txBox="1">
            <a:spLocks noGrp="1"/>
          </p:cNvSpPr>
          <p:nvPr>
            <p:ph type="sldNum" sz="quarter" idx="2"/>
          </p:nvPr>
        </p:nvSpPr>
        <p:spPr>
          <a:prstGeom prst="rect">
            <a:avLst/>
          </a:prstGeom>
        </p:spPr>
        <p:txBody>
          <a:bodyPr/>
          <a:lstStyle/>
          <a:p>
            <a:fld id="{86CB4B4D-7CA3-9044-876B-883B54F8677D}" type="slidenum">
              <a:rPr/>
              <a:pPr/>
              <a:t>&lt;#&gt;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sp>
        <p:nvSpPr>
          <p:cNvPr id="26" name="タイトルテキスト"/>
          <p:cNvSpPr txBox="1">
            <a:spLocks noGrp="1"/>
          </p:cNvSpPr>
          <p:nvPr>
            <p:ph type="title"/>
          </p:nvPr>
        </p:nvSpPr>
        <p:spPr>
          <a:prstGeom prst="rect">
            <a:avLst/>
          </a:prstGeom>
        </p:spPr>
        <p:txBody>
          <a:bodyPr/>
          <a:lstStyle/>
          <a:p>
            <a:r>
              <a:t>タイトルテキスト</a:t>
            </a:r>
          </a:p>
        </p:txBody>
      </p:sp>
      <p:sp>
        <p:nvSpPr>
          <p:cNvPr id="27"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28" name="スライド番号"/>
          <p:cNvSpPr txBox="1">
            <a:spLocks noGrp="1"/>
          </p:cNvSpPr>
          <p:nvPr>
            <p:ph type="sldNum" sz="quarter" idx="2"/>
          </p:nvPr>
        </p:nvSpPr>
        <p:spPr>
          <a:prstGeom prst="rect">
            <a:avLst/>
          </a:prstGeom>
        </p:spPr>
        <p:txBody>
          <a:bodyPr/>
          <a:lstStyle/>
          <a:p>
            <a:fld id="{86CB4B4D-7CA3-9044-876B-883B54F8677D}" type="slidenum">
              <a:rPr/>
              <a:pPr/>
              <a:t>&lt;#&gt;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30" name="イメージ"/>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31" name="タイトルテキスト"/>
          <p:cNvSpPr txBox="1">
            <a:spLocks noGrp="1"/>
          </p:cNvSpPr>
          <p:nvPr>
            <p:ph type="title"/>
          </p:nvPr>
        </p:nvSpPr>
        <p:spPr>
          <a:prstGeom prst="rect">
            <a:avLst/>
          </a:prstGeom>
        </p:spPr>
        <p:txBody>
          <a:bodyPr/>
          <a:lstStyle/>
          <a:p>
            <a:r>
              <a:t>タイトルテキスト</a:t>
            </a:r>
          </a:p>
        </p:txBody>
      </p:sp>
      <p:sp>
        <p:nvSpPr>
          <p:cNvPr id="32" name="本文レベル1…"/>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本文レベル1</a:t>
            </a:r>
          </a:p>
          <a:p>
            <a:pPr lvl="1"/>
            <a:r>
              <a:t>本文レベル2</a:t>
            </a:r>
          </a:p>
          <a:p>
            <a:pPr lvl="2"/>
            <a:r>
              <a:t>本文レベル3</a:t>
            </a:r>
          </a:p>
          <a:p>
            <a:pPr lvl="3"/>
            <a:r>
              <a:t>本文レベル4</a:t>
            </a:r>
          </a:p>
          <a:p>
            <a:pPr lvl="4"/>
            <a:r>
              <a:t>本文レベル5</a:t>
            </a:r>
          </a:p>
        </p:txBody>
      </p:sp>
      <p:sp>
        <p:nvSpPr>
          <p:cNvPr id="33" name="スライド番号"/>
          <p:cNvSpPr txBox="1">
            <a:spLocks noGrp="1"/>
          </p:cNvSpPr>
          <p:nvPr>
            <p:ph type="sldNum" sz="quarter" idx="2"/>
          </p:nvPr>
        </p:nvSpPr>
        <p:spPr>
          <a:xfrm>
            <a:off x="6308360" y="9296400"/>
            <a:ext cx="381306" cy="304800"/>
          </a:xfrm>
          <a:prstGeom prst="rect">
            <a:avLst/>
          </a:prstGeom>
        </p:spPr>
        <p:txBody>
          <a:bodyPr/>
          <a:lstStyle>
            <a:lvl1pPr>
              <a:defRPr>
                <a:latin typeface="+mn-lt"/>
                <a:ea typeface="+mn-ea"/>
                <a:cs typeface="+mn-cs"/>
                <a:sym typeface="ヒラギノ角ゴ ProN W3"/>
              </a:defRPr>
            </a:lvl1pPr>
          </a:lstStyle>
          <a:p>
            <a:fld id="{86CB4B4D-7CA3-9044-876B-883B54F8677D}" type="slidenum">
              <a:rPr/>
              <a:pPr/>
              <a:t>&lt;#&gt;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35" name="本文レベル1…"/>
          <p:cNvSpPr txBox="1">
            <a:spLocks noGrp="1"/>
          </p:cNvSpPr>
          <p:nvPr>
            <p:ph type="body" idx="1"/>
          </p:nvPr>
        </p:nvSpPr>
        <p:spPr>
          <a:xfrm>
            <a:off x="952500" y="1270000"/>
            <a:ext cx="11099800" cy="7213600"/>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36" name="スライド番号"/>
          <p:cNvSpPr txBox="1">
            <a:spLocks noGrp="1"/>
          </p:cNvSpPr>
          <p:nvPr>
            <p:ph type="sldNum" sz="quarter" idx="2"/>
          </p:nvPr>
        </p:nvSpPr>
        <p:spPr>
          <a:prstGeom prst="rect">
            <a:avLst/>
          </a:prstGeom>
        </p:spPr>
        <p:txBody>
          <a:bodyPr/>
          <a:lstStyle/>
          <a:p>
            <a:fld id="{86CB4B4D-7CA3-9044-876B-883B54F8677D}" type="slidenum">
              <a:rPr/>
              <a:pPr/>
              <a:t>&lt;#&gt;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38" name="イメージ"/>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39" name="イメージ"/>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40" name="イメージ"/>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41" name="スライド番号"/>
          <p:cNvSpPr txBox="1">
            <a:spLocks noGrp="1"/>
          </p:cNvSpPr>
          <p:nvPr>
            <p:ph type="sldNum" sz="quarter" idx="2"/>
          </p:nvPr>
        </p:nvSpPr>
        <p:spPr>
          <a:prstGeom prst="rect">
            <a:avLst/>
          </a:prstGeom>
        </p:spPr>
        <p:txBody>
          <a:bodyPr/>
          <a:lstStyle/>
          <a:p>
            <a:fld id="{86CB4B4D-7CA3-9044-876B-883B54F8677D}" type="slidenum">
              <a:rPr/>
              <a:pPr/>
              <a:t>&lt;#&gt;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タイトルテキスト"/>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タイトルテキスト</a:t>
            </a:r>
          </a:p>
        </p:txBody>
      </p:sp>
      <p:sp>
        <p:nvSpPr>
          <p:cNvPr id="3" name="本文レベル1…"/>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本文レベル1</a:t>
            </a:r>
          </a:p>
          <a:p>
            <a:pPr lvl="1"/>
            <a:r>
              <a:t>本文レベル2</a:t>
            </a:r>
          </a:p>
          <a:p>
            <a:pPr lvl="2"/>
            <a:r>
              <a:t>本文レベル3</a:t>
            </a:r>
          </a:p>
          <a:p>
            <a:pPr lvl="3"/>
            <a:r>
              <a:t>本文レベル4</a:t>
            </a:r>
          </a:p>
          <a:p>
            <a:pPr lvl="4"/>
            <a:r>
              <a:t>本文レベル5</a:t>
            </a:r>
          </a:p>
        </p:txBody>
      </p:sp>
      <p:sp>
        <p:nvSpPr>
          <p:cNvPr id="4" name="スライド番号"/>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a:latin typeface="Helvetica Neue Light"/>
                <a:ea typeface="Helvetica Neue Light"/>
                <a:cs typeface="Helvetica Neue Light"/>
                <a:sym typeface="Helvetica Neue Light"/>
              </a:defRPr>
            </a:lvl1pPr>
          </a:lstStyle>
          <a:p>
            <a:fld id="{86CB4B4D-7CA3-9044-876B-883B54F8677D}" type="slidenum">
              <a:rPr/>
              <a:pPr/>
              <a:t>&lt;#&gt;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ヒラギノ角ゴ ProN W3"/>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ヒラギノ角ゴ ProN W3"/>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ヒラギノ角ゴ ProN W3"/>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ヒラギノ角ゴ ProN W3"/>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ヒラギノ角ゴ ProN W3"/>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ヒラギノ角ゴ ProN W3"/>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ヒラギノ角ゴ ProN W3"/>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ヒラギノ角ゴ ProN W3"/>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ヒラギノ角ゴ ProN W3"/>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ヒラギノ角ゴ ProN W3"/>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ヒラギノ角ゴ ProN W3"/>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ヒラギノ角ゴ ProN W3"/>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ヒラギノ角ゴ ProN W3"/>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ヒラギノ角ゴ ProN W3"/>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ヒラギノ角ゴ ProN W3"/>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ヒラギノ角ゴ ProN W3"/>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ヒラギノ角ゴ ProN W3"/>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ヒラギノ角ゴ ProN W3"/>
        </a:defRPr>
      </a:lvl9pPr>
    </p:bodyStyle>
    <p:otherStyle>
      <a:lvl1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jpg" descr="p.jpg"/>
          <p:cNvPicPr>
            <a:picLocks noChangeAspect="1"/>
          </p:cNvPicPr>
          <p:nvPr/>
        </p:nvPicPr>
        <p:blipFill>
          <a:blip r:embed="rId2" cstate="print">
            <a:extLst/>
          </a:blip>
          <a:srcRect t="2635" b="2635"/>
          <a:stretch>
            <a:fillRect/>
          </a:stretch>
        </p:blipFill>
        <p:spPr>
          <a:xfrm>
            <a:off x="-301626" y="13890"/>
            <a:ext cx="13607956" cy="9700421"/>
          </a:xfrm>
          <a:prstGeom prst="rect">
            <a:avLst/>
          </a:prstGeom>
          <a:ln w="12700">
            <a:miter lim="400000"/>
          </a:ln>
        </p:spPr>
      </p:pic>
      <p:sp>
        <p:nvSpPr>
          <p:cNvPr id="55" name="出身：…"/>
          <p:cNvSpPr txBox="1"/>
          <p:nvPr/>
        </p:nvSpPr>
        <p:spPr>
          <a:xfrm>
            <a:off x="1630350" y="2429905"/>
            <a:ext cx="1268741" cy="4330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r" defTabSz="457200">
              <a:lnSpc>
                <a:spcPct val="300000"/>
              </a:lnSpc>
              <a:defRPr sz="1800">
                <a:latin typeface="ヒラギノ角ゴ ProN W6"/>
                <a:ea typeface="ヒラギノ角ゴ ProN W6"/>
                <a:cs typeface="ヒラギノ角ゴ ProN W6"/>
                <a:sym typeface="ヒラギノ角ゴ ProN W6"/>
              </a:defRPr>
            </a:pPr>
            <a:r>
              <a:t>出身：</a:t>
            </a:r>
          </a:p>
          <a:p>
            <a:pPr algn="r" defTabSz="457200">
              <a:lnSpc>
                <a:spcPct val="300000"/>
              </a:lnSpc>
              <a:defRPr sz="1800">
                <a:latin typeface="ヒラギノ角ゴ ProN W6"/>
                <a:ea typeface="ヒラギノ角ゴ ProN W6"/>
                <a:cs typeface="ヒラギノ角ゴ ProN W6"/>
                <a:sym typeface="ヒラギノ角ゴ ProN W6"/>
              </a:defRPr>
            </a:pPr>
            <a:r>
              <a:t>活動場所：</a:t>
            </a:r>
          </a:p>
          <a:p>
            <a:pPr algn="r" defTabSz="457200">
              <a:lnSpc>
                <a:spcPct val="300000"/>
              </a:lnSpc>
              <a:defRPr sz="1800">
                <a:latin typeface="ヒラギノ角ゴ ProN W6"/>
                <a:ea typeface="ヒラギノ角ゴ ProN W6"/>
                <a:cs typeface="ヒラギノ角ゴ ProN W6"/>
                <a:sym typeface="ヒラギノ角ゴ ProN W6"/>
              </a:defRPr>
            </a:pPr>
            <a:r>
              <a:t>活動内容：</a:t>
            </a:r>
          </a:p>
          <a:p>
            <a:pPr algn="r" defTabSz="457200">
              <a:lnSpc>
                <a:spcPct val="300000"/>
              </a:lnSpc>
              <a:defRPr sz="1800">
                <a:latin typeface="ヒラギノ角ゴ ProN W6"/>
                <a:ea typeface="ヒラギノ角ゴ ProN W6"/>
                <a:cs typeface="ヒラギノ角ゴ ProN W6"/>
                <a:sym typeface="ヒラギノ角ゴ ProN W6"/>
              </a:defRPr>
            </a:pPr>
            <a:endParaRPr/>
          </a:p>
          <a:p>
            <a:pPr algn="r" defTabSz="457200">
              <a:lnSpc>
                <a:spcPct val="300000"/>
              </a:lnSpc>
              <a:defRPr sz="1800">
                <a:latin typeface="ヒラギノ角ゴ ProN W6"/>
                <a:ea typeface="ヒラギノ角ゴ ProN W6"/>
                <a:cs typeface="ヒラギノ角ゴ ProN W6"/>
                <a:sym typeface="ヒラギノ角ゴ ProN W6"/>
              </a:defRPr>
            </a:pPr>
            <a:endParaRPr/>
          </a:p>
          <a:p>
            <a:pPr algn="r" defTabSz="457200">
              <a:lnSpc>
                <a:spcPct val="300000"/>
              </a:lnSpc>
              <a:defRPr sz="1800">
                <a:latin typeface="ヒラギノ角ゴ ProN W6"/>
                <a:ea typeface="ヒラギノ角ゴ ProN W6"/>
                <a:cs typeface="ヒラギノ角ゴ ProN W6"/>
                <a:sym typeface="ヒラギノ角ゴ ProN W6"/>
              </a:defRPr>
            </a:pPr>
            <a:r>
              <a:t>任期：</a:t>
            </a:r>
          </a:p>
        </p:txBody>
      </p:sp>
      <p:sp>
        <p:nvSpPr>
          <p:cNvPr id="56" name="埼玉県…"/>
          <p:cNvSpPr txBox="1"/>
          <p:nvPr/>
        </p:nvSpPr>
        <p:spPr>
          <a:xfrm>
            <a:off x="2862132" y="2223520"/>
            <a:ext cx="4014581" cy="47561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defTabSz="457200">
              <a:lnSpc>
                <a:spcPct val="209999"/>
              </a:lnSpc>
              <a:defRPr>
                <a:latin typeface="ヒラギノ角ゴ ProN W6"/>
                <a:ea typeface="ヒラギノ角ゴ ProN W6"/>
                <a:cs typeface="ヒラギノ角ゴ ProN W6"/>
                <a:sym typeface="ヒラギノ角ゴ ProN W6"/>
              </a:defRPr>
            </a:pPr>
            <a:r>
              <a:rPr lang="ja-JP" altLang="en-US" dirty="0" smtClean="0"/>
              <a:t>石川県</a:t>
            </a:r>
            <a:endParaRPr dirty="0"/>
          </a:p>
          <a:p>
            <a:pPr algn="l" defTabSz="457200">
              <a:lnSpc>
                <a:spcPct val="209999"/>
              </a:lnSpc>
              <a:defRPr>
                <a:latin typeface="ヒラギノ角ゴ ProN W6"/>
                <a:ea typeface="ヒラギノ角ゴ ProN W6"/>
                <a:cs typeface="ヒラギノ角ゴ ProN W6"/>
                <a:sym typeface="ヒラギノ角ゴ ProN W6"/>
              </a:defRPr>
            </a:pPr>
            <a:r>
              <a:rPr lang="ja-JP" altLang="en-US" dirty="0" smtClean="0"/>
              <a:t>利尻町公営塾</a:t>
            </a:r>
            <a:endParaRPr dirty="0"/>
          </a:p>
          <a:p>
            <a:pPr algn="l" defTabSz="457200">
              <a:lnSpc>
                <a:spcPct val="209999"/>
              </a:lnSpc>
              <a:defRPr>
                <a:latin typeface="ヒラギノ角ゴ ProN W6"/>
                <a:ea typeface="ヒラギノ角ゴ ProN W6"/>
                <a:cs typeface="ヒラギノ角ゴ ProN W6"/>
                <a:sym typeface="ヒラギノ角ゴ ProN W6"/>
              </a:defRPr>
            </a:pPr>
            <a:r>
              <a:rPr lang="ja-JP" altLang="en-US" dirty="0" smtClean="0"/>
              <a:t>利尻</a:t>
            </a:r>
            <a:r>
              <a:rPr lang="ja-JP" altLang="en-US" dirty="0" smtClean="0"/>
              <a:t>高校生への</a:t>
            </a:r>
            <a:endParaRPr lang="en-US" altLang="ja-JP" dirty="0" smtClean="0"/>
          </a:p>
          <a:p>
            <a:pPr algn="l" defTabSz="457200">
              <a:lnSpc>
                <a:spcPct val="209999"/>
              </a:lnSpc>
              <a:defRPr>
                <a:latin typeface="ヒラギノ角ゴ ProN W6"/>
                <a:ea typeface="ヒラギノ角ゴ ProN W6"/>
                <a:cs typeface="ヒラギノ角ゴ ProN W6"/>
                <a:sym typeface="ヒラギノ角ゴ ProN W6"/>
              </a:defRPr>
            </a:pPr>
            <a:r>
              <a:rPr lang="ja-JP" altLang="en-US" dirty="0" smtClean="0"/>
              <a:t>教科</a:t>
            </a:r>
            <a:r>
              <a:rPr lang="ja-JP" altLang="en-US" dirty="0" smtClean="0"/>
              <a:t>教育指導</a:t>
            </a:r>
            <a:endParaRPr dirty="0"/>
          </a:p>
          <a:p>
            <a:pPr algn="l" defTabSz="457200">
              <a:lnSpc>
                <a:spcPct val="209999"/>
              </a:lnSpc>
              <a:defRPr>
                <a:latin typeface="ヒラギノ角ゴ ProN W6"/>
                <a:ea typeface="ヒラギノ角ゴ ProN W6"/>
                <a:cs typeface="ヒラギノ角ゴ ProN W6"/>
                <a:sym typeface="ヒラギノ角ゴ ProN W6"/>
              </a:defRPr>
            </a:pPr>
            <a:r>
              <a:rPr lang="ja-JP" altLang="en-US" dirty="0" smtClean="0"/>
              <a:t>各種試験対策</a:t>
            </a:r>
            <a:endParaRPr dirty="0"/>
          </a:p>
          <a:p>
            <a:pPr algn="l" defTabSz="457200">
              <a:lnSpc>
                <a:spcPct val="209999"/>
              </a:lnSpc>
              <a:defRPr>
                <a:latin typeface="ヒラギノ角ゴ ProN W6"/>
                <a:ea typeface="ヒラギノ角ゴ ProN W6"/>
                <a:cs typeface="ヒラギノ角ゴ ProN W6"/>
                <a:sym typeface="ヒラギノ角ゴ ProN W6"/>
              </a:defRPr>
            </a:pPr>
            <a:r>
              <a:rPr dirty="0" smtClean="0"/>
              <a:t>202</a:t>
            </a:r>
            <a:r>
              <a:rPr lang="en-US" altLang="ja-JP" dirty="0" smtClean="0"/>
              <a:t>4</a:t>
            </a:r>
            <a:r>
              <a:rPr dirty="0" smtClean="0"/>
              <a:t>年</a:t>
            </a:r>
            <a:r>
              <a:rPr dirty="0"/>
              <a:t>3月末まで</a:t>
            </a:r>
          </a:p>
        </p:txBody>
      </p:sp>
      <p:sp>
        <p:nvSpPr>
          <p:cNvPr id="57" name="りしりん"/>
          <p:cNvSpPr txBox="1"/>
          <p:nvPr/>
        </p:nvSpPr>
        <p:spPr>
          <a:xfrm>
            <a:off x="787428" y="661255"/>
            <a:ext cx="3587613" cy="641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457200">
              <a:defRPr sz="3500">
                <a:solidFill>
                  <a:srgbClr val="FFFFFF"/>
                </a:solidFill>
                <a:latin typeface="ヒラギノ角ゴ ProN W6"/>
                <a:ea typeface="ヒラギノ角ゴ ProN W6"/>
                <a:cs typeface="ヒラギノ角ゴ ProN W6"/>
                <a:sym typeface="ヒラギノ角ゴ ProN W6"/>
              </a:defRPr>
            </a:lvl1pPr>
          </a:lstStyle>
          <a:p>
            <a:r>
              <a:rPr lang="ja-JP" altLang="en-US" dirty="0" smtClean="0"/>
              <a:t>福</a:t>
            </a:r>
            <a:r>
              <a:rPr lang="ja-JP" altLang="en-US" dirty="0" smtClean="0"/>
              <a:t>畑　皓生</a:t>
            </a:r>
            <a:endParaRPr dirty="0"/>
          </a:p>
        </p:txBody>
      </p:sp>
      <p:sp>
        <p:nvSpPr>
          <p:cNvPr id="58" name="地域おこし協力隊…"/>
          <p:cNvSpPr txBox="1"/>
          <p:nvPr/>
        </p:nvSpPr>
        <p:spPr>
          <a:xfrm>
            <a:off x="10549154" y="907609"/>
            <a:ext cx="2246305" cy="609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r" defTabSz="457200">
              <a:lnSpc>
                <a:spcPct val="80000"/>
              </a:lnSpc>
              <a:defRPr sz="1700"/>
            </a:pPr>
            <a:r>
              <a:t>地域おこし協力隊</a:t>
            </a:r>
          </a:p>
          <a:p>
            <a:pPr algn="r" defTabSz="457200">
              <a:lnSpc>
                <a:spcPct val="80000"/>
              </a:lnSpc>
              <a:defRPr sz="1700"/>
            </a:pPr>
            <a:r>
              <a:t>発表資料</a:t>
            </a:r>
          </a:p>
        </p:txBody>
      </p:sp>
      <p:sp>
        <p:nvSpPr>
          <p:cNvPr id="59" name="北海道 利尻町"/>
          <p:cNvSpPr txBox="1"/>
          <p:nvPr/>
        </p:nvSpPr>
        <p:spPr>
          <a:xfrm>
            <a:off x="10286572" y="446500"/>
            <a:ext cx="2508887" cy="4508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defTabSz="457200">
              <a:lnSpc>
                <a:spcPct val="300000"/>
              </a:lnSpc>
              <a:defRPr sz="2700"/>
            </a:lvl1pPr>
          </a:lstStyle>
          <a:p>
            <a:r>
              <a:t>北海道 利尻町</a:t>
            </a:r>
          </a:p>
        </p:txBody>
      </p:sp>
      <p:sp>
        <p:nvSpPr>
          <p:cNvPr id="60" name="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
          <p:cNvSpPr txBox="1"/>
          <p:nvPr/>
        </p:nvSpPr>
        <p:spPr>
          <a:xfrm>
            <a:off x="1749872" y="7253064"/>
            <a:ext cx="9500144" cy="7802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spAutoFit/>
          </a:bodyPr>
          <a:lstStyle>
            <a:lvl1pPr algn="just" defTabSz="457200">
              <a:lnSpc>
                <a:spcPct val="140000"/>
              </a:lnSpc>
              <a:defRPr sz="1800">
                <a:latin typeface="ヒラギノ角ゴ ProN W6"/>
                <a:ea typeface="ヒラギノ角ゴ ProN W6"/>
                <a:cs typeface="ヒラギノ角ゴ ProN W6"/>
                <a:sym typeface="ヒラギノ角ゴ ProN W6"/>
              </a:defRPr>
            </a:lvl1pPr>
          </a:lstStyle>
          <a:p>
            <a:r>
              <a:rPr lang="ja-JP" altLang="en-US" dirty="0" smtClean="0"/>
              <a:t>教育学研究科を修了して、利尻に来ました。</a:t>
            </a:r>
            <a:endParaRPr lang="en-US" altLang="ja-JP" dirty="0" smtClean="0"/>
          </a:p>
          <a:p>
            <a:r>
              <a:rPr lang="ja-JP" altLang="en-US" dirty="0" smtClean="0"/>
              <a:t>教育学</a:t>
            </a:r>
            <a:r>
              <a:rPr lang="ja-JP" altLang="en-US" dirty="0" smtClean="0"/>
              <a:t>が専門で、主に学校外の教育について研究していました。</a:t>
            </a:r>
            <a:endParaRPr lang="en-US" dirty="0" smtClean="0"/>
          </a:p>
        </p:txBody>
      </p:sp>
      <p:sp>
        <p:nvSpPr>
          <p:cNvPr id="61" name="円形"/>
          <p:cNvSpPr/>
          <p:nvPr/>
        </p:nvSpPr>
        <p:spPr>
          <a:xfrm>
            <a:off x="6898085" y="1447125"/>
            <a:ext cx="5312550" cy="5312550"/>
          </a:xfrm>
          <a:prstGeom prst="ellipse">
            <a:avLst/>
          </a:prstGeom>
          <a:solidFill>
            <a:srgbClr val="F0AFB0"/>
          </a:solidFill>
          <a:ln w="12700">
            <a:miter lim="400000"/>
          </a:ln>
        </p:spPr>
        <p:txBody>
          <a:bodyPr lIns="50800" tIns="50800" rIns="50800" bIns="50800" anchor="ctr"/>
          <a:lstStyle/>
          <a:p>
            <a:endParaRPr/>
          </a:p>
        </p:txBody>
      </p:sp>
      <p:sp>
        <p:nvSpPr>
          <p:cNvPr id="62" name="円形"/>
          <p:cNvSpPr/>
          <p:nvPr/>
        </p:nvSpPr>
        <p:spPr>
          <a:xfrm>
            <a:off x="7051452" y="1600492"/>
            <a:ext cx="5005815" cy="5005815"/>
          </a:xfrm>
          <a:prstGeom prst="ellipse">
            <a:avLst/>
          </a:prstGeom>
          <a:solidFill>
            <a:srgbClr val="FFFFFF"/>
          </a:solidFill>
          <a:ln w="12700">
            <a:miter lim="400000"/>
          </a:ln>
        </p:spPr>
        <p:txBody>
          <a:bodyPr lIns="50800" tIns="50800" rIns="50800" bIns="50800" anchor="ctr"/>
          <a:lstStyle/>
          <a:p>
            <a:endParaRPr/>
          </a:p>
        </p:txBody>
      </p:sp>
      <p:pic>
        <p:nvPicPr>
          <p:cNvPr id="64" name="イメージ" descr="イメージ"/>
          <p:cNvPicPr>
            <a:picLocks noChangeAspect="1"/>
          </p:cNvPicPr>
          <p:nvPr/>
        </p:nvPicPr>
        <p:blipFill>
          <a:blip r:embed="rId3" cstate="print">
            <a:extLst/>
          </a:blip>
          <a:stretch>
            <a:fillRect/>
          </a:stretch>
        </p:blipFill>
        <p:spPr>
          <a:xfrm>
            <a:off x="1721224" y="6484844"/>
            <a:ext cx="9638554" cy="655820"/>
          </a:xfrm>
          <a:prstGeom prst="rect">
            <a:avLst/>
          </a:prstGeom>
          <a:ln w="12700">
            <a:miter lim="400000"/>
          </a:ln>
        </p:spPr>
      </p:pic>
      <p:pic>
        <p:nvPicPr>
          <p:cNvPr id="13" name="Picture 2" descr="https://cdn.amebaowndme.com/madrid-prd/madrid-web/images/sites/630158/dc50e086d1360bc7e1923547bec0ff91_f1a225c31167313db0d4f3b2490c9525.jpg?width=1600"/>
          <p:cNvPicPr>
            <a:picLocks noChangeAspect="1" noChangeArrowheads="1"/>
          </p:cNvPicPr>
          <p:nvPr/>
        </p:nvPicPr>
        <p:blipFill>
          <a:blip r:embed="rId4" cstate="print"/>
          <a:srcRect/>
          <a:stretch>
            <a:fillRect/>
          </a:stretch>
        </p:blipFill>
        <p:spPr bwMode="auto">
          <a:xfrm>
            <a:off x="7510512" y="2572544"/>
            <a:ext cx="4130321" cy="3096344"/>
          </a:xfrm>
          <a:prstGeom prst="rect">
            <a:avLst/>
          </a:prstGeom>
          <a:noFill/>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p.jpg" descr="p.jpg"/>
          <p:cNvPicPr>
            <a:picLocks noChangeAspect="1"/>
          </p:cNvPicPr>
          <p:nvPr/>
        </p:nvPicPr>
        <p:blipFill>
          <a:blip r:embed="rId2" cstate="print">
            <a:extLst/>
          </a:blip>
          <a:srcRect t="2635" b="2635"/>
          <a:stretch>
            <a:fillRect/>
          </a:stretch>
        </p:blipFill>
        <p:spPr>
          <a:xfrm>
            <a:off x="-301625" y="13890"/>
            <a:ext cx="13607954" cy="9700421"/>
          </a:xfrm>
          <a:prstGeom prst="rect">
            <a:avLst/>
          </a:prstGeom>
          <a:ln w="12700">
            <a:miter lim="400000"/>
          </a:ln>
        </p:spPr>
      </p:pic>
      <p:sp>
        <p:nvSpPr>
          <p:cNvPr id="67" name="活動内容"/>
          <p:cNvSpPr txBox="1"/>
          <p:nvPr/>
        </p:nvSpPr>
        <p:spPr>
          <a:xfrm>
            <a:off x="787428" y="705630"/>
            <a:ext cx="3587613" cy="5524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457200">
              <a:defRPr sz="3500">
                <a:solidFill>
                  <a:srgbClr val="FFFFFF"/>
                </a:solidFill>
                <a:latin typeface="ヒラギノ角ゴ ProN W6"/>
                <a:ea typeface="ヒラギノ角ゴ ProN W6"/>
                <a:cs typeface="ヒラギノ角ゴ ProN W6"/>
                <a:sym typeface="ヒラギノ角ゴ ProN W6"/>
              </a:defRPr>
            </a:lvl1pPr>
          </a:lstStyle>
          <a:p>
            <a:r>
              <a:t>活動内容</a:t>
            </a:r>
          </a:p>
        </p:txBody>
      </p:sp>
      <p:sp>
        <p:nvSpPr>
          <p:cNvPr id="68" name="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
          <p:cNvSpPr txBox="1"/>
          <p:nvPr/>
        </p:nvSpPr>
        <p:spPr>
          <a:xfrm>
            <a:off x="1533848" y="3220616"/>
            <a:ext cx="4617049" cy="35951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spAutoFit/>
          </a:bodyPr>
          <a:lstStyle>
            <a:lvl1pPr algn="just" defTabSz="457200">
              <a:lnSpc>
                <a:spcPct val="140000"/>
              </a:lnSpc>
              <a:defRPr sz="1800"/>
            </a:lvl1pPr>
          </a:lstStyle>
          <a:p>
            <a:r>
              <a:rPr lang="ja-JP" altLang="en-US" sz="2800" dirty="0" smtClean="0"/>
              <a:t>・個別教科指導</a:t>
            </a:r>
            <a:endParaRPr lang="en-US" altLang="ja-JP" sz="2800" dirty="0" smtClean="0"/>
          </a:p>
          <a:p>
            <a:r>
              <a:rPr lang="ja-JP" altLang="en-US" sz="2800" dirty="0" smtClean="0"/>
              <a:t>・公務員試験対策</a:t>
            </a:r>
            <a:endParaRPr lang="en-US" altLang="ja-JP" sz="2800" dirty="0" smtClean="0"/>
          </a:p>
          <a:p>
            <a:r>
              <a:rPr lang="ja-JP" altLang="en-US" sz="2800" dirty="0" smtClean="0"/>
              <a:t>・英検対策</a:t>
            </a:r>
            <a:endParaRPr lang="en-US" altLang="ja-JP" sz="2800" dirty="0" smtClean="0"/>
          </a:p>
          <a:p>
            <a:r>
              <a:rPr lang="ja-JP" altLang="en-US" sz="2800" dirty="0" smtClean="0"/>
              <a:t>・長期休暇課題集中期間</a:t>
            </a:r>
            <a:endParaRPr lang="en-US" altLang="ja-JP" sz="2800" dirty="0" smtClean="0"/>
          </a:p>
          <a:p>
            <a:r>
              <a:rPr lang="ja-JP" altLang="en-US" sz="2800" dirty="0" smtClean="0"/>
              <a:t>・英会話</a:t>
            </a:r>
            <a:r>
              <a:rPr lang="en-US" altLang="ja-JP" sz="2800" dirty="0" smtClean="0"/>
              <a:t>(</a:t>
            </a:r>
            <a:r>
              <a:rPr lang="ja-JP" altLang="en-US" sz="2800" dirty="0" smtClean="0"/>
              <a:t>映画鑑賞</a:t>
            </a:r>
            <a:r>
              <a:rPr lang="en-US" altLang="ja-JP" sz="2800" dirty="0" smtClean="0"/>
              <a:t>)</a:t>
            </a:r>
          </a:p>
          <a:p>
            <a:r>
              <a:rPr lang="ja-JP" altLang="en-US" sz="2800" dirty="0" smtClean="0"/>
              <a:t>・環境学習</a:t>
            </a:r>
            <a:r>
              <a:rPr lang="en-US" altLang="ja-JP" sz="2800" dirty="0" smtClean="0"/>
              <a:t>(</a:t>
            </a:r>
            <a:r>
              <a:rPr lang="ja-JP" altLang="en-US" sz="2800" dirty="0" smtClean="0"/>
              <a:t>山菜採取　調理</a:t>
            </a:r>
            <a:r>
              <a:rPr lang="en-US" altLang="ja-JP" sz="2800" dirty="0" smtClean="0"/>
              <a:t>)</a:t>
            </a:r>
            <a:endParaRPr sz="2800" dirty="0"/>
          </a:p>
        </p:txBody>
      </p:sp>
      <p:sp>
        <p:nvSpPr>
          <p:cNvPr id="70" name="地域おこし協力隊…"/>
          <p:cNvSpPr txBox="1"/>
          <p:nvPr/>
        </p:nvSpPr>
        <p:spPr>
          <a:xfrm>
            <a:off x="10549154" y="907609"/>
            <a:ext cx="2246305" cy="609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r" defTabSz="457200">
              <a:lnSpc>
                <a:spcPct val="80000"/>
              </a:lnSpc>
              <a:defRPr sz="1700"/>
            </a:pPr>
            <a:r>
              <a:t>地域おこし協力隊</a:t>
            </a:r>
          </a:p>
          <a:p>
            <a:pPr algn="r" defTabSz="457200">
              <a:lnSpc>
                <a:spcPct val="80000"/>
              </a:lnSpc>
              <a:defRPr sz="1700"/>
            </a:pPr>
            <a:r>
              <a:t>発表資料</a:t>
            </a:r>
          </a:p>
        </p:txBody>
      </p:sp>
      <p:sp>
        <p:nvSpPr>
          <p:cNvPr id="71" name="北海道 利尻町"/>
          <p:cNvSpPr txBox="1"/>
          <p:nvPr/>
        </p:nvSpPr>
        <p:spPr>
          <a:xfrm>
            <a:off x="10286572" y="446500"/>
            <a:ext cx="2508887" cy="4508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defTabSz="457200">
              <a:lnSpc>
                <a:spcPct val="300000"/>
              </a:lnSpc>
              <a:defRPr sz="2700"/>
            </a:lvl1pPr>
          </a:lstStyle>
          <a:p>
            <a:r>
              <a:t>北海道 利尻町</a:t>
            </a:r>
          </a:p>
        </p:txBody>
      </p:sp>
      <p:sp>
        <p:nvSpPr>
          <p:cNvPr id="72" name="テキストテキストテキストテキストテキストテキストテキストテキストテキストテキストテキストテキストテキスト"/>
          <p:cNvSpPr txBox="1"/>
          <p:nvPr/>
        </p:nvSpPr>
        <p:spPr>
          <a:xfrm>
            <a:off x="2079351" y="8452701"/>
            <a:ext cx="9073756" cy="2222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spAutoFit/>
          </a:bodyPr>
          <a:lstStyle>
            <a:lvl1pPr defTabSz="457200">
              <a:lnSpc>
                <a:spcPct val="140000"/>
              </a:lnSpc>
              <a:defRPr sz="1300">
                <a:latin typeface="ヒラギノ角ゴ ProN W6"/>
                <a:ea typeface="ヒラギノ角ゴ ProN W6"/>
                <a:cs typeface="ヒラギノ角ゴ ProN W6"/>
                <a:sym typeface="ヒラギノ角ゴ ProN W6"/>
              </a:defRPr>
            </a:lvl1pPr>
          </a:lstStyle>
          <a:p>
            <a:r>
              <a:t>テキストテキストテキストテキストテキストテキストテキストテキストテキストテキストテキストテキストテキスト</a:t>
            </a:r>
          </a:p>
        </p:txBody>
      </p:sp>
      <p:sp>
        <p:nvSpPr>
          <p:cNvPr id="3074" name="AutoShape 2" descr="https://mail.google.com/mail/u/0?ui=2&amp;ik=4b1ced17f6&amp;attid=0.1&amp;permmsgid=msg-f:1724994520339381474&amp;th=17f069607852fce2&amp;view=fimg&amp;fur=ip&amp;sz=s0-l75-ft&amp;attbid=ANGjdJ8wtx6UJPLcvIvceAAaBq_t5xrBO3OZHp_41grz4_S-3oO0kD-K-EW9LxtS8jtYSxDRn0EFKxL4rBDqiT5vJLk6O3lHf8ILrJzNCkXRS7Fb9agxxrsgcDcpDZw&amp;disp=emb&amp;realattid=17f0693eeb9e4e019f7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pic>
        <p:nvPicPr>
          <p:cNvPr id="10" name="図 9" descr="image_6487327 (2).JPG"/>
          <p:cNvPicPr>
            <a:picLocks noChangeAspect="1"/>
          </p:cNvPicPr>
          <p:nvPr/>
        </p:nvPicPr>
        <p:blipFill>
          <a:blip r:embed="rId3" cstate="print"/>
          <a:stretch>
            <a:fillRect/>
          </a:stretch>
        </p:blipFill>
        <p:spPr>
          <a:xfrm>
            <a:off x="6646416" y="2860576"/>
            <a:ext cx="5183406" cy="3888432"/>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jpg" descr="p.jpg"/>
          <p:cNvPicPr>
            <a:picLocks noChangeAspect="1"/>
          </p:cNvPicPr>
          <p:nvPr/>
        </p:nvPicPr>
        <p:blipFill>
          <a:blip r:embed="rId2" cstate="print">
            <a:extLst/>
          </a:blip>
          <a:srcRect t="2635" b="2635"/>
          <a:stretch>
            <a:fillRect/>
          </a:stretch>
        </p:blipFill>
        <p:spPr>
          <a:xfrm>
            <a:off x="-301625" y="13890"/>
            <a:ext cx="13607954" cy="9700421"/>
          </a:xfrm>
          <a:prstGeom prst="rect">
            <a:avLst/>
          </a:prstGeom>
          <a:ln w="12700">
            <a:miter lim="400000"/>
          </a:ln>
        </p:spPr>
      </p:pic>
      <p:sp>
        <p:nvSpPr>
          <p:cNvPr id="75" name="来年度以降の…"/>
          <p:cNvSpPr txBox="1"/>
          <p:nvPr/>
        </p:nvSpPr>
        <p:spPr>
          <a:xfrm>
            <a:off x="787428" y="477030"/>
            <a:ext cx="3696604" cy="11922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defTabSz="457200">
              <a:lnSpc>
                <a:spcPct val="80000"/>
              </a:lnSpc>
              <a:defRPr sz="3400">
                <a:solidFill>
                  <a:srgbClr val="FFFFFF"/>
                </a:solidFill>
                <a:latin typeface="ヒラギノ角ゴ ProN W6"/>
                <a:ea typeface="ヒラギノ角ゴ ProN W6"/>
                <a:cs typeface="ヒラギノ角ゴ ProN W6"/>
                <a:sym typeface="ヒラギノ角ゴ ProN W6"/>
              </a:defRPr>
            </a:pPr>
            <a:r>
              <a:t>来年度以降の</a:t>
            </a:r>
          </a:p>
          <a:p>
            <a:pPr defTabSz="457200">
              <a:lnSpc>
                <a:spcPct val="80000"/>
              </a:lnSpc>
              <a:defRPr sz="3400">
                <a:solidFill>
                  <a:srgbClr val="FFFFFF"/>
                </a:solidFill>
                <a:latin typeface="ヒラギノ角ゴ ProN W6"/>
                <a:ea typeface="ヒラギノ角ゴ ProN W6"/>
                <a:cs typeface="ヒラギノ角ゴ ProN W6"/>
                <a:sym typeface="ヒラギノ角ゴ ProN W6"/>
              </a:defRPr>
            </a:pPr>
            <a:r>
              <a:t>スケジュール</a:t>
            </a:r>
          </a:p>
        </p:txBody>
      </p:sp>
      <p:sp>
        <p:nvSpPr>
          <p:cNvPr id="76" name="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
          <p:cNvSpPr txBox="1"/>
          <p:nvPr/>
        </p:nvSpPr>
        <p:spPr>
          <a:xfrm>
            <a:off x="1472929" y="2702173"/>
            <a:ext cx="10171605" cy="5559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algn="just" defTabSz="457200">
              <a:lnSpc>
                <a:spcPct val="140000"/>
              </a:lnSpc>
              <a:defRPr sz="2200"/>
            </a:lvl1pPr>
          </a:lstStyle>
          <a:p>
            <a:r>
              <a:rPr lang="ja-JP" altLang="en-US" dirty="0" smtClean="0"/>
              <a:t>・</a:t>
            </a:r>
            <a:r>
              <a:rPr lang="ja-JP" altLang="en-US" b="1" dirty="0" smtClean="0"/>
              <a:t>これまでの活動の継続</a:t>
            </a:r>
            <a:endParaRPr lang="en-US" altLang="ja-JP" b="1" dirty="0" smtClean="0"/>
          </a:p>
          <a:p>
            <a:r>
              <a:rPr lang="ja-JP" altLang="en-US" dirty="0" smtClean="0"/>
              <a:t>　</a:t>
            </a:r>
            <a:r>
              <a:rPr lang="ja-JP" altLang="en-US" dirty="0" smtClean="0"/>
              <a:t>　教科指導やその他試験対策を継続する。映画を用いた英会話指導や山菜採　</a:t>
            </a:r>
            <a:endParaRPr lang="en-US" altLang="ja-JP" dirty="0" smtClean="0"/>
          </a:p>
          <a:p>
            <a:r>
              <a:rPr lang="ja-JP" altLang="en-US" dirty="0" smtClean="0"/>
              <a:t>　　</a:t>
            </a:r>
            <a:r>
              <a:rPr lang="ja-JP" altLang="en-US" dirty="0" err="1" smtClean="0"/>
              <a:t>りを</a:t>
            </a:r>
            <a:r>
              <a:rPr lang="ja-JP" altLang="en-US" dirty="0" smtClean="0"/>
              <a:t>用いた環境学習のような教育活動も続けて行きたい。</a:t>
            </a:r>
            <a:endParaRPr lang="en-US" altLang="ja-JP" dirty="0" smtClean="0"/>
          </a:p>
          <a:p>
            <a:endParaRPr lang="en-US" dirty="0" smtClean="0"/>
          </a:p>
          <a:p>
            <a:r>
              <a:rPr lang="ja-JP" altLang="en-US" dirty="0" smtClean="0"/>
              <a:t>・</a:t>
            </a:r>
            <a:r>
              <a:rPr lang="ja-JP" altLang="en-US" b="1" dirty="0" smtClean="0"/>
              <a:t>野外教育事業への着手</a:t>
            </a:r>
            <a:endParaRPr lang="en-US" altLang="ja-JP" b="1" dirty="0" smtClean="0"/>
          </a:p>
          <a:p>
            <a:r>
              <a:rPr lang="ja-JP" altLang="en-US" dirty="0" smtClean="0"/>
              <a:t>　</a:t>
            </a:r>
            <a:r>
              <a:rPr lang="ja-JP" altLang="en-US" dirty="0" smtClean="0"/>
              <a:t>　学校外での教育活動</a:t>
            </a:r>
            <a:r>
              <a:rPr lang="en-US" altLang="ja-JP" dirty="0" smtClean="0"/>
              <a:t>(</a:t>
            </a:r>
            <a:r>
              <a:rPr lang="ja-JP" altLang="en-US" dirty="0" smtClean="0"/>
              <a:t>主に利尻島を活用した</a:t>
            </a:r>
            <a:r>
              <a:rPr lang="en-US" altLang="ja-JP" dirty="0" smtClean="0"/>
              <a:t>)</a:t>
            </a:r>
            <a:r>
              <a:rPr lang="ja-JP" altLang="en-US" dirty="0" smtClean="0"/>
              <a:t>を「利尻アクティビティ</a:t>
            </a:r>
            <a:r>
              <a:rPr lang="ja-JP" altLang="en-US" dirty="0" err="1" smtClean="0"/>
              <a:t>」ととも</a:t>
            </a:r>
            <a:endParaRPr lang="en-US" altLang="ja-JP" dirty="0" smtClean="0"/>
          </a:p>
          <a:p>
            <a:r>
              <a:rPr lang="ja-JP" altLang="en-US" dirty="0" smtClean="0"/>
              <a:t>　</a:t>
            </a:r>
            <a:r>
              <a:rPr lang="ja-JP" altLang="en-US" dirty="0" smtClean="0"/>
              <a:t>　</a:t>
            </a:r>
            <a:r>
              <a:rPr lang="ja-JP" altLang="en-US" dirty="0" err="1" smtClean="0"/>
              <a:t>に企</a:t>
            </a:r>
            <a:r>
              <a:rPr lang="ja-JP" altLang="en-US" dirty="0" smtClean="0"/>
              <a:t>画していく予定である。</a:t>
            </a:r>
            <a:endParaRPr lang="en-US" altLang="ja-JP" dirty="0" smtClean="0"/>
          </a:p>
          <a:p>
            <a:endParaRPr lang="en-US" altLang="ja-JP" dirty="0" smtClean="0"/>
          </a:p>
          <a:p>
            <a:r>
              <a:rPr lang="ja-JP" altLang="en-US" dirty="0" smtClean="0"/>
              <a:t>・</a:t>
            </a:r>
            <a:r>
              <a:rPr lang="ja-JP" altLang="en-US" b="1" dirty="0" smtClean="0"/>
              <a:t>研究学会への活動実践報告</a:t>
            </a:r>
            <a:endParaRPr lang="en-US" altLang="ja-JP" b="1" dirty="0" smtClean="0"/>
          </a:p>
          <a:p>
            <a:r>
              <a:rPr lang="ja-JP" altLang="en-US" dirty="0" smtClean="0"/>
              <a:t>　</a:t>
            </a:r>
            <a:r>
              <a:rPr lang="ja-JP" altLang="en-US" dirty="0" smtClean="0"/>
              <a:t>　利尻島での野外教育事業に独自性を持たせ、その効果を測定したものを学会</a:t>
            </a:r>
            <a:endParaRPr lang="en-US" altLang="ja-JP" dirty="0" smtClean="0"/>
          </a:p>
          <a:p>
            <a:r>
              <a:rPr lang="ja-JP" altLang="en-US" dirty="0" smtClean="0"/>
              <a:t>　</a:t>
            </a:r>
            <a:r>
              <a:rPr lang="ja-JP" altLang="en-US" dirty="0" smtClean="0"/>
              <a:t>　</a:t>
            </a:r>
            <a:r>
              <a:rPr lang="ja-JP" altLang="en-US" dirty="0" err="1" smtClean="0"/>
              <a:t>にて</a:t>
            </a:r>
            <a:r>
              <a:rPr lang="ja-JP" altLang="en-US" dirty="0" smtClean="0"/>
              <a:t>発表したいと考えている。</a:t>
            </a:r>
            <a:endParaRPr lang="en-US" altLang="ja-JP" dirty="0" smtClean="0"/>
          </a:p>
          <a:p>
            <a:r>
              <a:rPr lang="ja-JP" altLang="en-US" dirty="0" smtClean="0"/>
              <a:t>　</a:t>
            </a:r>
            <a:r>
              <a:rPr lang="ja-JP" altLang="en-US" dirty="0" smtClean="0"/>
              <a:t>　　</a:t>
            </a:r>
            <a:endParaRPr dirty="0"/>
          </a:p>
        </p:txBody>
      </p:sp>
      <p:sp>
        <p:nvSpPr>
          <p:cNvPr id="79" name="地域おこし協力隊…"/>
          <p:cNvSpPr txBox="1"/>
          <p:nvPr/>
        </p:nvSpPr>
        <p:spPr>
          <a:xfrm>
            <a:off x="10549154" y="907609"/>
            <a:ext cx="2246305" cy="609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r" defTabSz="457200">
              <a:lnSpc>
                <a:spcPct val="80000"/>
              </a:lnSpc>
              <a:defRPr sz="1700"/>
            </a:pPr>
            <a:r>
              <a:t>地域おこし協力隊</a:t>
            </a:r>
          </a:p>
          <a:p>
            <a:pPr algn="r" defTabSz="457200">
              <a:lnSpc>
                <a:spcPct val="80000"/>
              </a:lnSpc>
              <a:defRPr sz="1700"/>
            </a:pPr>
            <a:r>
              <a:t>発表資料</a:t>
            </a:r>
          </a:p>
        </p:txBody>
      </p:sp>
      <p:sp>
        <p:nvSpPr>
          <p:cNvPr id="80" name="北海道 利尻町"/>
          <p:cNvSpPr txBox="1"/>
          <p:nvPr/>
        </p:nvSpPr>
        <p:spPr>
          <a:xfrm>
            <a:off x="10286572" y="446500"/>
            <a:ext cx="2508887" cy="4508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defTabSz="457200">
              <a:lnSpc>
                <a:spcPct val="300000"/>
              </a:lnSpc>
              <a:defRPr sz="2700"/>
            </a:lvl1pPr>
          </a:lstStyle>
          <a:p>
            <a:r>
              <a:t>北海道 利尻町</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p.jpg" descr="p.jpg"/>
          <p:cNvPicPr>
            <a:picLocks noChangeAspect="1"/>
          </p:cNvPicPr>
          <p:nvPr/>
        </p:nvPicPr>
        <p:blipFill>
          <a:blip r:embed="rId2" cstate="print">
            <a:extLst/>
          </a:blip>
          <a:srcRect t="2635" b="2635"/>
          <a:stretch>
            <a:fillRect/>
          </a:stretch>
        </p:blipFill>
        <p:spPr>
          <a:xfrm>
            <a:off x="-301625" y="13890"/>
            <a:ext cx="13607954" cy="9700421"/>
          </a:xfrm>
          <a:prstGeom prst="rect">
            <a:avLst/>
          </a:prstGeom>
          <a:ln w="12700">
            <a:miter lim="400000"/>
          </a:ln>
        </p:spPr>
      </p:pic>
      <p:sp>
        <p:nvSpPr>
          <p:cNvPr id="67" name="活動内容"/>
          <p:cNvSpPr txBox="1"/>
          <p:nvPr/>
        </p:nvSpPr>
        <p:spPr>
          <a:xfrm>
            <a:off x="787428" y="391951"/>
            <a:ext cx="3587613" cy="11798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457200">
              <a:defRPr sz="3500">
                <a:solidFill>
                  <a:srgbClr val="FFFFFF"/>
                </a:solidFill>
                <a:latin typeface="ヒラギノ角ゴ ProN W6"/>
                <a:ea typeface="ヒラギノ角ゴ ProN W6"/>
                <a:cs typeface="ヒラギノ角ゴ ProN W6"/>
                <a:sym typeface="ヒラギノ角ゴ ProN W6"/>
              </a:defRPr>
            </a:lvl1pPr>
          </a:lstStyle>
          <a:p>
            <a:r>
              <a:rPr lang="ja-JP" altLang="en-US" dirty="0" smtClean="0"/>
              <a:t>来年度以降への足掛かりとして</a:t>
            </a:r>
            <a:endParaRPr dirty="0"/>
          </a:p>
        </p:txBody>
      </p:sp>
      <p:sp>
        <p:nvSpPr>
          <p:cNvPr id="68" name="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
          <p:cNvSpPr txBox="1"/>
          <p:nvPr/>
        </p:nvSpPr>
        <p:spPr>
          <a:xfrm>
            <a:off x="1533848" y="2500536"/>
            <a:ext cx="9821985" cy="46401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lgn="just" defTabSz="457200">
              <a:lnSpc>
                <a:spcPct val="140000"/>
              </a:lnSpc>
              <a:defRPr sz="1800"/>
            </a:lvl1pPr>
          </a:lstStyle>
          <a:p>
            <a:r>
              <a:rPr lang="ja-JP" altLang="en-US" sz="2000" dirty="0" smtClean="0"/>
              <a:t>　</a:t>
            </a:r>
            <a:r>
              <a:rPr lang="ja-JP" altLang="en-US" sz="2400" dirty="0" smtClean="0"/>
              <a:t>公営塾の目的は、利尻高校への進学率増加となっている。高校進学を機に、利尻島に残るという選択肢を肯定的なものにするためには、「</a:t>
            </a:r>
            <a:r>
              <a:rPr lang="ja-JP" altLang="en-US" sz="2400" b="1" dirty="0" smtClean="0"/>
              <a:t>もっと利尻島に居たい</a:t>
            </a:r>
            <a:r>
              <a:rPr lang="ja-JP" altLang="en-US" sz="2400" dirty="0" smtClean="0"/>
              <a:t>」「</a:t>
            </a:r>
            <a:r>
              <a:rPr lang="ja-JP" altLang="en-US" sz="2400" b="1" dirty="0" smtClean="0"/>
              <a:t>ずっと利尻島に居たい</a:t>
            </a:r>
            <a:r>
              <a:rPr lang="ja-JP" altLang="en-US" sz="2400" dirty="0" smtClean="0"/>
              <a:t>」と思ってもらう必要がある。</a:t>
            </a:r>
            <a:endParaRPr lang="en-US" altLang="ja-JP" sz="2400" dirty="0" smtClean="0"/>
          </a:p>
          <a:p>
            <a:r>
              <a:rPr lang="ja-JP" altLang="en-US" sz="2400" dirty="0" smtClean="0"/>
              <a:t>　</a:t>
            </a:r>
            <a:r>
              <a:rPr lang="ja-JP" altLang="en-US" sz="2400" dirty="0" smtClean="0"/>
              <a:t>そのために、教科教育や部活動以外の部分で利尻島を選んでもらうというルートもあると考えている。そのために、利尻島の</a:t>
            </a:r>
            <a:r>
              <a:rPr lang="ja-JP" altLang="en-US" sz="2400" b="1" dirty="0" smtClean="0"/>
              <a:t>自然</a:t>
            </a:r>
            <a:r>
              <a:rPr lang="ja-JP" altLang="en-US" sz="2400" dirty="0" smtClean="0"/>
              <a:t>や</a:t>
            </a:r>
            <a:r>
              <a:rPr lang="ja-JP" altLang="en-US" sz="2400" b="1" dirty="0" smtClean="0"/>
              <a:t>文化</a:t>
            </a:r>
            <a:r>
              <a:rPr lang="ja-JP" altLang="en-US" sz="2400" dirty="0" smtClean="0"/>
              <a:t>に積極的に触れてきた。</a:t>
            </a:r>
            <a:endParaRPr lang="en-US" altLang="ja-JP" sz="2400" dirty="0" smtClean="0"/>
          </a:p>
          <a:p>
            <a:r>
              <a:rPr lang="ja-JP" altLang="en-US" sz="2400" dirty="0" smtClean="0"/>
              <a:t>　</a:t>
            </a:r>
            <a:r>
              <a:rPr lang="ja-JP" altLang="en-US" sz="2400" dirty="0" smtClean="0"/>
              <a:t>それら</a:t>
            </a:r>
            <a:r>
              <a:rPr lang="ja-JP" altLang="en-US" sz="2400" b="1" dirty="0" smtClean="0"/>
              <a:t>自然</a:t>
            </a:r>
            <a:r>
              <a:rPr lang="ja-JP" altLang="en-US" sz="2400" dirty="0" smtClean="0"/>
              <a:t>や</a:t>
            </a:r>
            <a:r>
              <a:rPr lang="ja-JP" altLang="en-US" sz="2400" b="1" dirty="0" smtClean="0"/>
              <a:t>文化</a:t>
            </a:r>
            <a:r>
              <a:rPr lang="ja-JP" altLang="en-US" sz="2400" dirty="0" smtClean="0"/>
              <a:t>を咀嚼して、利尻島の子供たちに還元していけるような事業を考えている。</a:t>
            </a:r>
            <a:r>
              <a:rPr lang="ja-JP" altLang="en-US" sz="2400" b="1" u="sng" dirty="0" smtClean="0"/>
              <a:t>来年度中の実現を目指す</a:t>
            </a:r>
            <a:r>
              <a:rPr lang="ja-JP" altLang="en-US" sz="2400" dirty="0" smtClean="0"/>
              <a:t>。</a:t>
            </a:r>
            <a:endParaRPr sz="2400" dirty="0"/>
          </a:p>
        </p:txBody>
      </p:sp>
      <p:sp>
        <p:nvSpPr>
          <p:cNvPr id="70" name="地域おこし協力隊…"/>
          <p:cNvSpPr txBox="1"/>
          <p:nvPr/>
        </p:nvSpPr>
        <p:spPr>
          <a:xfrm>
            <a:off x="10549154" y="907609"/>
            <a:ext cx="2246305" cy="609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r" defTabSz="457200">
              <a:lnSpc>
                <a:spcPct val="80000"/>
              </a:lnSpc>
              <a:defRPr sz="1700"/>
            </a:pPr>
            <a:r>
              <a:t>地域おこし協力隊</a:t>
            </a:r>
          </a:p>
          <a:p>
            <a:pPr algn="r" defTabSz="457200">
              <a:lnSpc>
                <a:spcPct val="80000"/>
              </a:lnSpc>
              <a:defRPr sz="1700"/>
            </a:pPr>
            <a:r>
              <a:t>発表資料</a:t>
            </a:r>
          </a:p>
        </p:txBody>
      </p:sp>
      <p:sp>
        <p:nvSpPr>
          <p:cNvPr id="71" name="北海道 利尻町"/>
          <p:cNvSpPr txBox="1"/>
          <p:nvPr/>
        </p:nvSpPr>
        <p:spPr>
          <a:xfrm>
            <a:off x="10286572" y="446500"/>
            <a:ext cx="2508887" cy="4508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defTabSz="457200">
              <a:lnSpc>
                <a:spcPct val="300000"/>
              </a:lnSpc>
              <a:defRPr sz="2700"/>
            </a:lvl1pPr>
          </a:lstStyle>
          <a:p>
            <a:r>
              <a:t>北海道 利尻町</a:t>
            </a:r>
          </a:p>
        </p:txBody>
      </p:sp>
      <p:sp>
        <p:nvSpPr>
          <p:cNvPr id="72" name="テキストテキストテキストテキストテキストテキストテキストテキストテキストテキストテキストテキストテキスト"/>
          <p:cNvSpPr txBox="1"/>
          <p:nvPr/>
        </p:nvSpPr>
        <p:spPr>
          <a:xfrm>
            <a:off x="2079351" y="8452701"/>
            <a:ext cx="9073756" cy="2222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spAutoFit/>
          </a:bodyPr>
          <a:lstStyle>
            <a:lvl1pPr defTabSz="457200">
              <a:lnSpc>
                <a:spcPct val="140000"/>
              </a:lnSpc>
              <a:defRPr sz="1300">
                <a:latin typeface="ヒラギノ角ゴ ProN W6"/>
                <a:ea typeface="ヒラギノ角ゴ ProN W6"/>
                <a:cs typeface="ヒラギノ角ゴ ProN W6"/>
                <a:sym typeface="ヒラギノ角ゴ ProN W6"/>
              </a:defRPr>
            </a:lvl1pPr>
          </a:lstStyle>
          <a:p>
            <a:r>
              <a:t>テキストテキストテキストテキストテキストテキストテキストテキストテキストテキストテキストテキストテキスト</a:t>
            </a: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effectStyle>
        <a:effectStyle>
          <a:effectLst/>
        </a:effectStyle>
        <a:effectStyle>
          <a:effectLst/>
        </a:effectStyle>
      </a:effectStyleLst>
      <a:bgFillStyleLst>
        <a:solidFill>
          <a:srgbClr val="FFFFFF"/>
        </a:solidFill>
        <a:solidFill>
          <a:srgbClr val="FFFFFF"/>
        </a:solidFill>
        <a:solidFill>
          <a:srgbClr val="FFFFFF"/>
        </a:soli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effectStyle>
        <a:effectStyle>
          <a:effectLst/>
        </a:effectStyle>
        <a:effectStyle>
          <a:effectLst/>
        </a:effectStyle>
      </a:effectStyleLst>
      <a:bgFillStyleLst>
        <a:solidFill>
          <a:srgbClr val="FFFFFF"/>
        </a:solidFill>
        <a:solidFill>
          <a:srgbClr val="FFFFFF"/>
        </a:solidFill>
        <a:solidFill>
          <a:srgbClr val="FFFFFF"/>
        </a:soli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26</TotalTime>
  <Words>119</Words>
  <Application>Microsoft Office PowerPoint</Application>
  <PresentationFormat>ユーザー設定</PresentationFormat>
  <Paragraphs>54</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White</vt:lpstr>
      <vt:lpstr>スライド 1</vt:lpstr>
      <vt:lpstr>スライド 2</vt:lpstr>
      <vt:lpstr>スライド 3</vt:lpstr>
      <vt:lpstr>スライド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user</dc:creator>
  <cp:lastModifiedBy>setup</cp:lastModifiedBy>
  <cp:revision>4</cp:revision>
  <dcterms:modified xsi:type="dcterms:W3CDTF">2022-02-17T07:57:41Z</dcterms:modified>
</cp:coreProperties>
</file>