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56" r:id="rId2"/>
    <p:sldId id="257" r:id="rId3"/>
    <p:sldId id="259" r:id="rId4"/>
    <p:sldId id="258" r:id="rId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435"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諒 廣瀬" userId="24a6d31dd07901c5" providerId="LiveId" clId="{23A636BF-F70E-4C98-9333-230175DFEC96}"/>
    <pc:docChg chg="undo redo custSel delSld modSld">
      <pc:chgData name="諒 廣瀬" userId="24a6d31dd07901c5" providerId="LiveId" clId="{23A636BF-F70E-4C98-9333-230175DFEC96}" dt="2021-02-26T03:50:05.828" v="2921" actId="207"/>
      <pc:docMkLst>
        <pc:docMk/>
      </pc:docMkLst>
      <pc:sldChg chg="modSp mod">
        <pc:chgData name="諒 廣瀬" userId="24a6d31dd07901c5" providerId="LiveId" clId="{23A636BF-F70E-4C98-9333-230175DFEC96}" dt="2021-02-26T03:50:05.828" v="2921" actId="207"/>
        <pc:sldMkLst>
          <pc:docMk/>
          <pc:sldMk cId="0" sldId="256"/>
        </pc:sldMkLst>
        <pc:spChg chg="mod">
          <ac:chgData name="諒 廣瀬" userId="24a6d31dd07901c5" providerId="LiveId" clId="{23A636BF-F70E-4C98-9333-230175DFEC96}" dt="2021-02-26T03:50:05.828" v="2921" actId="207"/>
          <ac:spMkLst>
            <pc:docMk/>
            <pc:sldMk cId="0" sldId="256"/>
            <ac:spMk id="60" creationId="{00000000-0000-0000-0000-000000000000}"/>
          </ac:spMkLst>
        </pc:spChg>
      </pc:sldChg>
      <pc:sldChg chg="modSp mod">
        <pc:chgData name="諒 廣瀬" userId="24a6d31dd07901c5" providerId="LiveId" clId="{23A636BF-F70E-4C98-9333-230175DFEC96}" dt="2021-02-25T12:37:54.619" v="179" actId="20577"/>
        <pc:sldMkLst>
          <pc:docMk/>
          <pc:sldMk cId="0" sldId="257"/>
        </pc:sldMkLst>
        <pc:spChg chg="mod">
          <ac:chgData name="諒 廣瀬" userId="24a6d31dd07901c5" providerId="LiveId" clId="{23A636BF-F70E-4C98-9333-230175DFEC96}" dt="2021-02-25T12:37:54.619" v="179" actId="20577"/>
          <ac:spMkLst>
            <pc:docMk/>
            <pc:sldMk cId="0" sldId="257"/>
            <ac:spMk id="68" creationId="{00000000-0000-0000-0000-000000000000}"/>
          </ac:spMkLst>
        </pc:spChg>
      </pc:sldChg>
      <pc:sldChg chg="addSp delSp modSp mod">
        <pc:chgData name="諒 廣瀬" userId="24a6d31dd07901c5" providerId="LiveId" clId="{23A636BF-F70E-4C98-9333-230175DFEC96}" dt="2021-02-26T03:49:18.542" v="2919" actId="20577"/>
        <pc:sldMkLst>
          <pc:docMk/>
          <pc:sldMk cId="0" sldId="258"/>
        </pc:sldMkLst>
        <pc:spChg chg="add mod">
          <ac:chgData name="諒 廣瀬" userId="24a6d31dd07901c5" providerId="LiveId" clId="{23A636BF-F70E-4C98-9333-230175DFEC96}" dt="2021-02-26T03:48:06.449" v="2907" actId="1076"/>
          <ac:spMkLst>
            <pc:docMk/>
            <pc:sldMk cId="0" sldId="258"/>
            <ac:spMk id="15" creationId="{D5947C2A-8B78-4E19-8D85-59CF2C46EDE5}"/>
          </ac:spMkLst>
        </pc:spChg>
        <pc:spChg chg="mod">
          <ac:chgData name="諒 廣瀬" userId="24a6d31dd07901c5" providerId="LiveId" clId="{23A636BF-F70E-4C98-9333-230175DFEC96}" dt="2021-02-26T03:49:18.542" v="2919" actId="20577"/>
          <ac:spMkLst>
            <pc:docMk/>
            <pc:sldMk cId="0" sldId="258"/>
            <ac:spMk id="76" creationId="{00000000-0000-0000-0000-000000000000}"/>
          </ac:spMkLst>
        </pc:spChg>
        <pc:picChg chg="add mod">
          <ac:chgData name="諒 廣瀬" userId="24a6d31dd07901c5" providerId="LiveId" clId="{23A636BF-F70E-4C98-9333-230175DFEC96}" dt="2021-02-26T03:49:07.538" v="2915" actId="1076"/>
          <ac:picMkLst>
            <pc:docMk/>
            <pc:sldMk cId="0" sldId="258"/>
            <ac:picMk id="3" creationId="{0F05DA66-080D-4A4C-85D5-84756118E825}"/>
          </ac:picMkLst>
        </pc:picChg>
        <pc:picChg chg="add mod">
          <ac:chgData name="諒 廣瀬" userId="24a6d31dd07901c5" providerId="LiveId" clId="{23A636BF-F70E-4C98-9333-230175DFEC96}" dt="2021-02-26T03:48:18.130" v="2910" actId="1076"/>
          <ac:picMkLst>
            <pc:docMk/>
            <pc:sldMk cId="0" sldId="258"/>
            <ac:picMk id="5" creationId="{C0155732-F194-4B41-A426-BCA14130AC50}"/>
          </ac:picMkLst>
        </pc:picChg>
        <pc:picChg chg="add del mod">
          <ac:chgData name="諒 廣瀬" userId="24a6d31dd07901c5" providerId="LiveId" clId="{23A636BF-F70E-4C98-9333-230175DFEC96}" dt="2021-02-26T03:28:14.043" v="2622" actId="478"/>
          <ac:picMkLst>
            <pc:docMk/>
            <pc:sldMk cId="0" sldId="258"/>
            <ac:picMk id="7" creationId="{91B088FC-8882-4AEA-8489-13E83640227E}"/>
          </ac:picMkLst>
        </pc:picChg>
        <pc:picChg chg="mod">
          <ac:chgData name="諒 廣瀬" userId="24a6d31dd07901c5" providerId="LiveId" clId="{23A636BF-F70E-4C98-9333-230175DFEC96}" dt="2021-02-26T03:48:19.134" v="2911" actId="1076"/>
          <ac:picMkLst>
            <pc:docMk/>
            <pc:sldMk cId="0" sldId="258"/>
            <ac:picMk id="74" creationId="{00000000-0000-0000-0000-000000000000}"/>
          </ac:picMkLst>
        </pc:picChg>
        <pc:picChg chg="del">
          <ac:chgData name="諒 廣瀬" userId="24a6d31dd07901c5" providerId="LiveId" clId="{23A636BF-F70E-4C98-9333-230175DFEC96}" dt="2021-02-26T02:58:33.822" v="2137" actId="478"/>
          <ac:picMkLst>
            <pc:docMk/>
            <pc:sldMk cId="0" sldId="258"/>
            <ac:picMk id="77" creationId="{00000000-0000-0000-0000-000000000000}"/>
          </ac:picMkLst>
        </pc:picChg>
        <pc:picChg chg="del">
          <ac:chgData name="諒 廣瀬" userId="24a6d31dd07901c5" providerId="LiveId" clId="{23A636BF-F70E-4C98-9333-230175DFEC96}" dt="2021-02-26T02:56:25.316" v="2133" actId="478"/>
          <ac:picMkLst>
            <pc:docMk/>
            <pc:sldMk cId="0" sldId="258"/>
            <ac:picMk id="78" creationId="{00000000-0000-0000-0000-000000000000}"/>
          </ac:picMkLst>
        </pc:picChg>
      </pc:sldChg>
      <pc:sldChg chg="addSp modSp mod">
        <pc:chgData name="諒 廣瀬" userId="24a6d31dd07901c5" providerId="LiveId" clId="{23A636BF-F70E-4C98-9333-230175DFEC96}" dt="2021-02-26T03:38:35.505" v="2769" actId="1035"/>
        <pc:sldMkLst>
          <pc:docMk/>
          <pc:sldMk cId="875865511" sldId="259"/>
        </pc:sldMkLst>
        <pc:spChg chg="add mod">
          <ac:chgData name="諒 廣瀬" userId="24a6d31dd07901c5" providerId="LiveId" clId="{23A636BF-F70E-4C98-9333-230175DFEC96}" dt="2021-02-26T03:38:35.505" v="2769" actId="1035"/>
          <ac:spMkLst>
            <pc:docMk/>
            <pc:sldMk cId="875865511" sldId="259"/>
            <ac:spMk id="15" creationId="{1A782233-C4D6-43F8-B71C-609838DA845D}"/>
          </ac:spMkLst>
        </pc:spChg>
        <pc:spChg chg="mod">
          <ac:chgData name="諒 廣瀬" userId="24a6d31dd07901c5" providerId="LiveId" clId="{23A636BF-F70E-4C98-9333-230175DFEC96}" dt="2021-02-26T03:37:47.205" v="2753" actId="1035"/>
          <ac:spMkLst>
            <pc:docMk/>
            <pc:sldMk cId="875865511" sldId="259"/>
            <ac:spMk id="16" creationId="{00000000-0000-0000-0000-000000000000}"/>
          </ac:spMkLst>
        </pc:spChg>
        <pc:spChg chg="add mod">
          <ac:chgData name="諒 廣瀬" userId="24a6d31dd07901c5" providerId="LiveId" clId="{23A636BF-F70E-4C98-9333-230175DFEC96}" dt="2021-02-26T03:38:35.505" v="2769" actId="1035"/>
          <ac:spMkLst>
            <pc:docMk/>
            <pc:sldMk cId="875865511" sldId="259"/>
            <ac:spMk id="17" creationId="{1DCF6CA6-5799-4A14-B7AF-FFD85D812369}"/>
          </ac:spMkLst>
        </pc:spChg>
        <pc:spChg chg="add mod">
          <ac:chgData name="諒 廣瀬" userId="24a6d31dd07901c5" providerId="LiveId" clId="{23A636BF-F70E-4C98-9333-230175DFEC96}" dt="2021-02-26T03:38:35.505" v="2769" actId="1035"/>
          <ac:spMkLst>
            <pc:docMk/>
            <pc:sldMk cId="875865511" sldId="259"/>
            <ac:spMk id="18" creationId="{494E47B8-FD21-430B-A3B3-776730AF9365}"/>
          </ac:spMkLst>
        </pc:spChg>
        <pc:spChg chg="add mod">
          <ac:chgData name="諒 廣瀬" userId="24a6d31dd07901c5" providerId="LiveId" clId="{23A636BF-F70E-4C98-9333-230175DFEC96}" dt="2021-02-26T03:38:35.505" v="2769" actId="1035"/>
          <ac:spMkLst>
            <pc:docMk/>
            <pc:sldMk cId="875865511" sldId="259"/>
            <ac:spMk id="19" creationId="{653F90BC-CEBE-4BF4-8F72-521032B37E8F}"/>
          </ac:spMkLst>
        </pc:spChg>
        <pc:spChg chg="mod">
          <ac:chgData name="諒 廣瀬" userId="24a6d31dd07901c5" providerId="LiveId" clId="{23A636BF-F70E-4C98-9333-230175DFEC96}" dt="2021-02-25T14:10:19.313" v="2014" actId="20577"/>
          <ac:spMkLst>
            <pc:docMk/>
            <pc:sldMk cId="875865511" sldId="259"/>
            <ac:spMk id="68" creationId="{00000000-0000-0000-0000-000000000000}"/>
          </ac:spMkLst>
        </pc:spChg>
        <pc:spChg chg="mod">
          <ac:chgData name="諒 廣瀬" userId="24a6d31dd07901c5" providerId="LiveId" clId="{23A636BF-F70E-4C98-9333-230175DFEC96}" dt="2021-02-26T03:37:30.876" v="2751" actId="1035"/>
          <ac:spMkLst>
            <pc:docMk/>
            <pc:sldMk cId="875865511" sldId="259"/>
            <ac:spMk id="72" creationId="{00000000-0000-0000-0000-000000000000}"/>
          </ac:spMkLst>
        </pc:spChg>
        <pc:picChg chg="mod">
          <ac:chgData name="諒 廣瀬" userId="24a6d31dd07901c5" providerId="LiveId" clId="{23A636BF-F70E-4C98-9333-230175DFEC96}" dt="2021-02-26T03:37:21.537" v="2743" actId="1076"/>
          <ac:picMkLst>
            <pc:docMk/>
            <pc:sldMk cId="875865511" sldId="259"/>
            <ac:picMk id="4" creationId="{00000000-0000-0000-0000-000000000000}"/>
          </ac:picMkLst>
        </pc:picChg>
        <pc:picChg chg="mod">
          <ac:chgData name="諒 廣瀬" userId="24a6d31dd07901c5" providerId="LiveId" clId="{23A636BF-F70E-4C98-9333-230175DFEC96}" dt="2021-02-26T03:35:47.961" v="2718" actId="14100"/>
          <ac:picMkLst>
            <pc:docMk/>
            <pc:sldMk cId="875865511" sldId="259"/>
            <ac:picMk id="9" creationId="{00000000-0000-0000-0000-000000000000}"/>
          </ac:picMkLst>
        </pc:picChg>
        <pc:picChg chg="add mod">
          <ac:chgData name="諒 廣瀬" userId="24a6d31dd07901c5" providerId="LiveId" clId="{23A636BF-F70E-4C98-9333-230175DFEC96}" dt="2021-02-26T03:38:35.505" v="2769" actId="1035"/>
          <ac:picMkLst>
            <pc:docMk/>
            <pc:sldMk cId="875865511" sldId="259"/>
            <ac:picMk id="11" creationId="{DC2807E8-8C64-4A66-9709-A8881FDF083C}"/>
          </ac:picMkLst>
        </pc:picChg>
        <pc:picChg chg="add mod">
          <ac:chgData name="諒 廣瀬" userId="24a6d31dd07901c5" providerId="LiveId" clId="{23A636BF-F70E-4C98-9333-230175DFEC96}" dt="2021-02-26T03:38:35.505" v="2769" actId="1035"/>
          <ac:picMkLst>
            <pc:docMk/>
            <pc:sldMk cId="875865511" sldId="259"/>
            <ac:picMk id="12" creationId="{20F94B37-B8F0-4AD5-A96D-933862395D76}"/>
          </ac:picMkLst>
        </pc:picChg>
        <pc:picChg chg="add mod">
          <ac:chgData name="諒 廣瀬" userId="24a6d31dd07901c5" providerId="LiveId" clId="{23A636BF-F70E-4C98-9333-230175DFEC96}" dt="2021-02-26T03:38:35.505" v="2769" actId="1035"/>
          <ac:picMkLst>
            <pc:docMk/>
            <pc:sldMk cId="875865511" sldId="259"/>
            <ac:picMk id="13" creationId="{9AD3161F-C58F-4DD4-BCA6-2769E6762257}"/>
          </ac:picMkLst>
        </pc:picChg>
        <pc:picChg chg="add mod">
          <ac:chgData name="諒 廣瀬" userId="24a6d31dd07901c5" providerId="LiveId" clId="{23A636BF-F70E-4C98-9333-230175DFEC96}" dt="2021-02-26T03:38:35.505" v="2769" actId="1035"/>
          <ac:picMkLst>
            <pc:docMk/>
            <pc:sldMk cId="875865511" sldId="259"/>
            <ac:picMk id="14" creationId="{7CA0F21B-663F-4F90-A0BC-15C28931C790}"/>
          </ac:picMkLst>
        </pc:picChg>
        <pc:picChg chg="mod">
          <ac:chgData name="諒 廣瀬" userId="24a6d31dd07901c5" providerId="LiveId" clId="{23A636BF-F70E-4C98-9333-230175DFEC96}" dt="2021-02-26T03:28:55.422" v="2627" actId="1076"/>
          <ac:picMkLst>
            <pc:docMk/>
            <pc:sldMk cId="875865511" sldId="259"/>
            <ac:picMk id="66" creationId="{00000000-0000-0000-0000-000000000000}"/>
          </ac:picMkLst>
        </pc:picChg>
      </pc:sldChg>
      <pc:sldChg chg="modSp del mod">
        <pc:chgData name="諒 廣瀬" userId="24a6d31dd07901c5" providerId="LiveId" clId="{23A636BF-F70E-4C98-9333-230175DFEC96}" dt="2021-02-26T03:39:00.460" v="2770" actId="47"/>
        <pc:sldMkLst>
          <pc:docMk/>
          <pc:sldMk cId="3443419528" sldId="260"/>
        </pc:sldMkLst>
        <pc:spChg chg="mod">
          <ac:chgData name="諒 廣瀬" userId="24a6d31dd07901c5" providerId="LiveId" clId="{23A636BF-F70E-4C98-9333-230175DFEC96}" dt="2021-02-25T14:13:56.256" v="2108" actId="12788"/>
          <ac:spMkLst>
            <pc:docMk/>
            <pc:sldMk cId="3443419528" sldId="260"/>
            <ac:spMk id="9" creationId="{00000000-0000-0000-0000-000000000000}"/>
          </ac:spMkLst>
        </pc:spChg>
        <pc:spChg chg="mod">
          <ac:chgData name="諒 廣瀬" userId="24a6d31dd07901c5" providerId="LiveId" clId="{23A636BF-F70E-4C98-9333-230175DFEC96}" dt="2021-02-25T14:14:28.632" v="2132" actId="1038"/>
          <ac:spMkLst>
            <pc:docMk/>
            <pc:sldMk cId="3443419528" sldId="260"/>
            <ac:spMk id="10" creationId="{00000000-0000-0000-0000-000000000000}"/>
          </ac:spMkLst>
        </pc:spChg>
        <pc:spChg chg="mod">
          <ac:chgData name="諒 廣瀬" userId="24a6d31dd07901c5" providerId="LiveId" clId="{23A636BF-F70E-4C98-9333-230175DFEC96}" dt="2021-02-25T14:14:18.823" v="2112" actId="12788"/>
          <ac:spMkLst>
            <pc:docMk/>
            <pc:sldMk cId="3443419528" sldId="260"/>
            <ac:spMk id="11" creationId="{00000000-0000-0000-0000-000000000000}"/>
          </ac:spMkLst>
        </pc:spChg>
        <pc:spChg chg="mod">
          <ac:chgData name="諒 廣瀬" userId="24a6d31dd07901c5" providerId="LiveId" clId="{23A636BF-F70E-4C98-9333-230175DFEC96}" dt="2021-02-25T14:14:28.632" v="2132" actId="1038"/>
          <ac:spMkLst>
            <pc:docMk/>
            <pc:sldMk cId="3443419528" sldId="260"/>
            <ac:spMk id="12" creationId="{00000000-0000-0000-0000-000000000000}"/>
          </ac:spMkLst>
        </pc:spChg>
        <pc:picChg chg="mod">
          <ac:chgData name="諒 廣瀬" userId="24a6d31dd07901c5" providerId="LiveId" clId="{23A636BF-F70E-4C98-9333-230175DFEC96}" dt="2021-02-25T14:13:56.256" v="2108" actId="12788"/>
          <ac:picMkLst>
            <pc:docMk/>
            <pc:sldMk cId="3443419528" sldId="260"/>
            <ac:picMk id="5" creationId="{00000000-0000-0000-0000-000000000000}"/>
          </ac:picMkLst>
        </pc:picChg>
        <pc:picChg chg="mod">
          <ac:chgData name="諒 廣瀬" userId="24a6d31dd07901c5" providerId="LiveId" clId="{23A636BF-F70E-4C98-9333-230175DFEC96}" dt="2021-02-25T14:14:28.632" v="2132" actId="1038"/>
          <ac:picMkLst>
            <pc:docMk/>
            <pc:sldMk cId="3443419528" sldId="260"/>
            <ac:picMk id="6" creationId="{00000000-0000-0000-0000-000000000000}"/>
          </ac:picMkLst>
        </pc:picChg>
        <pc:picChg chg="mod">
          <ac:chgData name="諒 廣瀬" userId="24a6d31dd07901c5" providerId="LiveId" clId="{23A636BF-F70E-4C98-9333-230175DFEC96}" dt="2021-02-25T14:14:18.823" v="2112" actId="12788"/>
          <ac:picMkLst>
            <pc:docMk/>
            <pc:sldMk cId="3443419528" sldId="260"/>
            <ac:picMk id="7" creationId="{00000000-0000-0000-0000-000000000000}"/>
          </ac:picMkLst>
        </pc:picChg>
        <pc:picChg chg="mod">
          <ac:chgData name="諒 廣瀬" userId="24a6d31dd07901c5" providerId="LiveId" clId="{23A636BF-F70E-4C98-9333-230175DFEC96}" dt="2021-02-25T14:14:28.632" v="2132" actId="1038"/>
          <ac:picMkLst>
            <pc:docMk/>
            <pc:sldMk cId="3443419528" sldId="260"/>
            <ac:picMk id="8" creationId="{00000000-0000-0000-0000-000000000000}"/>
          </ac:picMkLst>
        </pc:picChg>
      </pc:sldChg>
      <pc:sldMasterChg chg="delSldLayout">
        <pc:chgData name="諒 廣瀬" userId="24a6d31dd07901c5" providerId="LiveId" clId="{23A636BF-F70E-4C98-9333-230175DFEC96}" dt="2021-02-26T03:39:00.460" v="2770" actId="47"/>
        <pc:sldMasterMkLst>
          <pc:docMk/>
          <pc:sldMasterMk cId="0" sldId="2147483648"/>
        </pc:sldMasterMkLst>
        <pc:sldLayoutChg chg="del">
          <pc:chgData name="諒 廣瀬" userId="24a6d31dd07901c5" providerId="LiveId" clId="{23A636BF-F70E-4C98-9333-230175DFEC96}" dt="2021-02-26T03:39:00.460" v="2770" actId="47"/>
          <pc:sldLayoutMkLst>
            <pc:docMk/>
            <pc:sldMasterMk cId="0" sldId="2147483648"/>
            <pc:sldLayoutMk cId="0" sldId="214748365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tx1">
                    <a:lumMod val="85000"/>
                    <a:lumOff val="15000"/>
                  </a:schemeClr>
                </a:solidFill>
                <a:latin typeface="+mn-lt"/>
                <a:ea typeface="+mn-ea"/>
                <a:cs typeface="+mn-cs"/>
              </a:defRPr>
            </a:pPr>
            <a:r>
              <a:rPr lang="ja-JP" altLang="en-US" dirty="0">
                <a:solidFill>
                  <a:schemeClr val="tx1">
                    <a:lumMod val="85000"/>
                    <a:lumOff val="15000"/>
                  </a:schemeClr>
                </a:solidFill>
              </a:rPr>
              <a:t>今年度卒塾生の進路</a:t>
            </a:r>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tx1">
                  <a:lumMod val="85000"/>
                  <a:lumOff val="15000"/>
                </a:schemeClr>
              </a:solidFill>
              <a:latin typeface="+mn-lt"/>
              <a:ea typeface="+mn-ea"/>
              <a:cs typeface="+mn-cs"/>
            </a:defRPr>
          </a:pPr>
          <a:endParaRPr lang="ja-JP"/>
        </a:p>
      </c:txPr>
    </c:title>
    <c:autoTitleDeleted val="0"/>
    <c:plotArea>
      <c:layout/>
      <c:pieChart>
        <c:varyColors val="1"/>
        <c:ser>
          <c:idx val="0"/>
          <c:order val="0"/>
          <c:tx>
            <c:strRef>
              <c:f>Sheet1!$B$1</c:f>
              <c:strCache>
                <c:ptCount val="1"/>
                <c:pt idx="0">
                  <c:v>今年度卒業生の進路</c:v>
                </c:pt>
              </c:strCache>
            </c:strRef>
          </c:tx>
          <c:dPt>
            <c:idx val="0"/>
            <c:bubble3D val="0"/>
            <c:spPr>
              <a:pattFill prst="ltHorz">
                <a:fgClr>
                  <a:schemeClr val="bg1">
                    <a:lumMod val="75000"/>
                  </a:schemeClr>
                </a:fgClr>
                <a:bgClr>
                  <a:schemeClr val="accent1"/>
                </a:bgClr>
              </a:patt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1-4E95-4C3E-8DF0-DFB3B8934BA3}"/>
              </c:ext>
            </c:extLst>
          </c:dPt>
          <c:dPt>
            <c:idx val="1"/>
            <c:bubble3D val="0"/>
            <c:spPr>
              <a:pattFill prst="pct5">
                <a:fgClr>
                  <a:schemeClr val="bg1">
                    <a:lumMod val="75000"/>
                  </a:schemeClr>
                </a:fgClr>
                <a:bgClr>
                  <a:srgbClr val="FF0066"/>
                </a:bgClr>
              </a:patt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3-4E95-4C3E-8DF0-DFB3B8934BA3}"/>
              </c:ext>
            </c:extLst>
          </c:dPt>
          <c:dPt>
            <c:idx val="2"/>
            <c:bubble3D val="0"/>
            <c:spPr>
              <a:solidFill>
                <a:srgbClr val="92D050"/>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5-4E95-4C3E-8DF0-DFB3B8934BA3}"/>
              </c:ext>
            </c:extLst>
          </c:dPt>
          <c:dLbls>
            <c:dLbl>
              <c:idx val="0"/>
              <c:layout>
                <c:manualLayout>
                  <c:x val="-0.1243994200244201"/>
                  <c:y val="-0.15404605012483469"/>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ja-JP"/>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4E95-4C3E-8DF0-DFB3B8934BA3}"/>
                </c:ext>
                <c:ext xmlns:c15="http://schemas.microsoft.com/office/drawing/2012/chart" uri="{CE6537A1-D6FC-4f65-9D91-7224C49458BB}">
                  <c15:layout>
                    <c:manualLayout>
                      <c:w val="0.40458789673091655"/>
                      <c:h val="0.38203565224346586"/>
                    </c:manualLayout>
                  </c15:layout>
                </c:ext>
              </c:extLst>
            </c:dLbl>
            <c:dLbl>
              <c:idx val="1"/>
              <c:layout>
                <c:manualLayout>
                  <c:x val="0"/>
                  <c:y val="7.1311036686545162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mn-lt"/>
                        <a:ea typeface="+mn-ea"/>
                        <a:cs typeface="+mn-cs"/>
                      </a:defRPr>
                    </a:pPr>
                    <a:fld id="{8B745746-A971-41FB-83A5-6C12B18E4F80}" type="CATEGORYNAME">
                      <a:rPr lang="ja-JP" altLang="en-US" sz="1800">
                        <a:solidFill>
                          <a:schemeClr val="bg1"/>
                        </a:solidFill>
                      </a:rPr>
                      <a:pPr>
                        <a:defRPr sz="1800">
                          <a:solidFill>
                            <a:schemeClr val="bg1"/>
                          </a:solidFill>
                        </a:defRPr>
                      </a:pPr>
                      <a:t>[分類名]</a:t>
                    </a:fld>
                    <a:r>
                      <a:rPr lang="en-US" altLang="ja-JP" sz="1800" baseline="0" dirty="0">
                        <a:solidFill>
                          <a:schemeClr val="bg1"/>
                        </a:solidFill>
                      </a:rPr>
                      <a:t>,</a:t>
                    </a:r>
                  </a:p>
                  <a:p>
                    <a:pPr>
                      <a:defRPr sz="1800">
                        <a:solidFill>
                          <a:schemeClr val="bg1"/>
                        </a:solidFill>
                      </a:defRPr>
                    </a:pPr>
                    <a:r>
                      <a:rPr lang="en-US" altLang="ja-JP" sz="1800" baseline="0" dirty="0">
                        <a:solidFill>
                          <a:schemeClr val="bg1"/>
                        </a:solidFill>
                      </a:rPr>
                      <a:t> </a:t>
                    </a:r>
                    <a:fld id="{7B1CCF65-3BF0-486A-8368-77AC5F7332B3}" type="PERCENTAGE">
                      <a:rPr lang="en-US" altLang="ja-JP" sz="1800" baseline="0" dirty="0">
                        <a:solidFill>
                          <a:schemeClr val="bg1"/>
                        </a:solidFill>
                      </a:rPr>
                      <a:pPr>
                        <a:defRPr sz="1800">
                          <a:solidFill>
                            <a:schemeClr val="bg1"/>
                          </a:solidFill>
                        </a:defRPr>
                      </a:pPr>
                      <a:t>[パーセンテージ]</a:t>
                    </a:fld>
                    <a:endParaRPr lang="en-US" altLang="ja-JP" sz="1800"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mn-lt"/>
                      <a:ea typeface="+mn-ea"/>
                      <a:cs typeface="+mn-cs"/>
                    </a:defRPr>
                  </a:pPr>
                  <a:endParaRPr lang="ja-JP"/>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4E95-4C3E-8DF0-DFB3B8934BA3}"/>
                </c:ext>
                <c:ext xmlns:c15="http://schemas.microsoft.com/office/drawing/2012/chart" uri="{CE6537A1-D6FC-4f65-9D91-7224C49458BB}">
                  <c15:layout>
                    <c:manualLayout>
                      <c:w val="0.41303418803418801"/>
                      <c:h val="0.25098682496428454"/>
                    </c:manualLayout>
                  </c15:layout>
                  <c15:dlblFieldTable/>
                  <c15:showDataLabelsRange val="0"/>
                </c:ext>
              </c:extLst>
            </c:dLbl>
            <c:dLbl>
              <c:idx val="2"/>
              <c:layout>
                <c:manualLayout>
                  <c:x val="9.5160256410256411E-2"/>
                  <c:y val="0.1529913785910865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ja-JP"/>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4E95-4C3E-8DF0-DFB3B8934BA3}"/>
                </c:ext>
                <c:ext xmlns:c15="http://schemas.microsoft.com/office/drawing/2012/chart" uri="{CE6537A1-D6FC-4f65-9D91-7224C49458BB}">
                  <c15:layout>
                    <c:manualLayout>
                      <c:w val="0.42857142857142855"/>
                      <c:h val="0.28012827125453482"/>
                    </c:manualLayout>
                  </c15:layout>
                </c:ext>
              </c:extLst>
            </c:dLbl>
            <c:spPr>
              <a:noFill/>
              <a:ln>
                <a:noFill/>
              </a:ln>
              <a:effectLst/>
            </c:spPr>
            <c:txPr>
              <a:bodyPr rot="0" spcFirstLastPara="1" vertOverflow="ellipsis" vert="horz" wrap="square" lIns="38100" tIns="19050" rIns="38100" bIns="19050" anchor="ctr" anchorCtr="1">
                <a:spAutoFit/>
              </a:bodyPr>
              <a:lstStyle/>
              <a:p>
                <a:pPr>
                  <a:defRPr sz="4400" b="1" i="0" u="none" strike="noStrike" kern="1200" baseline="0">
                    <a:solidFill>
                      <a:schemeClr val="bg1"/>
                    </a:solidFill>
                    <a:latin typeface="+mn-lt"/>
                    <a:ea typeface="+mn-ea"/>
                    <a:cs typeface="+mn-cs"/>
                  </a:defRPr>
                </a:pPr>
                <a:endParaRPr lang="ja-JP"/>
              </a:p>
            </c:txPr>
            <c:dLblPos val="inEnd"/>
            <c:showLegendKey val="0"/>
            <c:showVal val="0"/>
            <c:showCatName val="0"/>
            <c:showSerName val="0"/>
            <c:showPercent val="1"/>
            <c:showBubbleSize val="0"/>
            <c:showLeaderLines val="0"/>
            <c:extLst xmlns:c16r2="http://schemas.microsoft.com/office/drawing/2015/06/chart">
              <c:ext xmlns:c15="http://schemas.microsoft.com/office/drawing/2012/chart" uri="{CE6537A1-D6FC-4f65-9D91-7224C49458BB}"/>
            </c:extLst>
          </c:dLbls>
          <c:cat>
            <c:strRef>
              <c:f>Sheet1!$A$2:$A$4</c:f>
              <c:strCache>
                <c:ptCount val="3"/>
                <c:pt idx="0">
                  <c:v>4年制大学</c:v>
                </c:pt>
                <c:pt idx="1">
                  <c:v>専門学校</c:v>
                </c:pt>
                <c:pt idx="2">
                  <c:v>地方公務員</c:v>
                </c:pt>
              </c:strCache>
            </c:strRef>
          </c:cat>
          <c:val>
            <c:numRef>
              <c:f>Sheet1!$B$2:$B$4</c:f>
              <c:numCache>
                <c:formatCode>General</c:formatCode>
                <c:ptCount val="3"/>
                <c:pt idx="0">
                  <c:v>5</c:v>
                </c:pt>
                <c:pt idx="1">
                  <c:v>1</c:v>
                </c:pt>
                <c:pt idx="2">
                  <c:v>1</c:v>
                </c:pt>
              </c:numCache>
            </c:numRef>
          </c:val>
          <c:extLst xmlns:c16r2="http://schemas.microsoft.com/office/drawing/2015/06/chart">
            <c:ext xmlns:c16="http://schemas.microsoft.com/office/drawing/2014/chart" uri="{C3380CC4-5D6E-409C-BE32-E72D297353CC}">
              <c16:uniqueId val="{00000006-4E95-4C3E-8DF0-DFB3B8934BA3}"/>
            </c:ext>
          </c:extLst>
        </c:ser>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solidFill>
      <a:schemeClr val="bg1">
        <a:lumMod val="75000"/>
      </a:schemeClr>
    </a:solidFill>
    <a:ln w="9525" cap="flat" cmpd="sng" algn="ctr">
      <a:solidFill>
        <a:schemeClr val="dk1">
          <a:lumMod val="15000"/>
          <a:lumOff val="85000"/>
        </a:schemeClr>
      </a:solid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xfrm>
            <a:off x="1143000" y="685800"/>
            <a:ext cx="4572000" cy="3429000"/>
          </a:xfrm>
          <a:prstGeom prst="rect">
            <a:avLst/>
          </a:prstGeom>
        </p:spPr>
        <p:txBody>
          <a:bodyPr/>
          <a:lstStyle/>
          <a:p>
            <a:endParaRPr/>
          </a:p>
        </p:txBody>
      </p:sp>
      <p:sp>
        <p:nvSpPr>
          <p:cNvPr id="52" name="Shape 5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298811814"/>
      </p:ext>
    </p:extLst>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defTabSz="457200" latinLnBrk="0">
      <a:defRPr sz="2200">
        <a:latin typeface="Lucida Grande"/>
        <a:ea typeface="Lucida Grande"/>
        <a:cs typeface="Lucida Grande"/>
        <a:sym typeface="Lucida Grande"/>
      </a:defRPr>
    </a:lvl2pPr>
    <a:lvl3pPr defTabSz="457200" latinLnBrk="0">
      <a:defRPr sz="2200">
        <a:latin typeface="Lucida Grande"/>
        <a:ea typeface="Lucida Grande"/>
        <a:cs typeface="Lucida Grande"/>
        <a:sym typeface="Lucida Grande"/>
      </a:defRPr>
    </a:lvl3pPr>
    <a:lvl4pPr defTabSz="457200" latinLnBrk="0">
      <a:defRPr sz="2200">
        <a:latin typeface="Lucida Grande"/>
        <a:ea typeface="Lucida Grande"/>
        <a:cs typeface="Lucida Grande"/>
        <a:sym typeface="Lucida Grande"/>
      </a:defRPr>
    </a:lvl4pPr>
    <a:lvl5pPr defTabSz="457200" latinLnBrk="0">
      <a:defRPr sz="2200">
        <a:latin typeface="Lucida Grande"/>
        <a:ea typeface="Lucida Grande"/>
        <a:cs typeface="Lucida Grande"/>
        <a:sym typeface="Lucida Grande"/>
      </a:defRPr>
    </a:lvl5pPr>
    <a:lvl6pPr defTabSz="457200" latinLnBrk="0">
      <a:defRPr sz="2200">
        <a:latin typeface="Lucida Grande"/>
        <a:ea typeface="Lucida Grande"/>
        <a:cs typeface="Lucida Grande"/>
        <a:sym typeface="Lucida Grande"/>
      </a:defRPr>
    </a:lvl6pPr>
    <a:lvl7pPr defTabSz="457200" latinLnBrk="0">
      <a:defRPr sz="2200">
        <a:latin typeface="Lucida Grande"/>
        <a:ea typeface="Lucida Grande"/>
        <a:cs typeface="Lucida Grande"/>
        <a:sym typeface="Lucida Grande"/>
      </a:defRPr>
    </a:lvl7pPr>
    <a:lvl8pPr defTabSz="457200" latinLnBrk="0">
      <a:defRPr sz="2200">
        <a:latin typeface="Lucida Grande"/>
        <a:ea typeface="Lucida Grande"/>
        <a:cs typeface="Lucida Grande"/>
        <a:sym typeface="Lucida Grande"/>
      </a:defRPr>
    </a:lvl8pPr>
    <a:lvl9pPr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456313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タイトル&amp;サブタイトル">
    <p:spTree>
      <p:nvGrpSpPr>
        <p:cNvPr id="1" name=""/>
        <p:cNvGrpSpPr/>
        <p:nvPr/>
      </p:nvGrpSpPr>
      <p:grpSpPr>
        <a:xfrm>
          <a:off x="0" y="0"/>
          <a:ext cx="0" cy="0"/>
          <a:chOff x="0" y="0"/>
          <a:chExt cx="0" cy="0"/>
        </a:xfrm>
      </p:grpSpPr>
      <p:sp>
        <p:nvSpPr>
          <p:cNvPr id="6" name="タイトルテキスト"/>
          <p:cNvSpPr txBox="1">
            <a:spLocks noGrp="1"/>
          </p:cNvSpPr>
          <p:nvPr>
            <p:ph type="title"/>
          </p:nvPr>
        </p:nvSpPr>
        <p:spPr>
          <a:xfrm>
            <a:off x="1270000" y="1638300"/>
            <a:ext cx="10464800" cy="3302000"/>
          </a:xfrm>
          <a:prstGeom prst="rect">
            <a:avLst/>
          </a:prstGeom>
        </p:spPr>
        <p:txBody>
          <a:bodyPr anchor="b"/>
          <a:lstStyle/>
          <a:p>
            <a:r>
              <a:t>タイトルテキスト</a:t>
            </a:r>
          </a:p>
        </p:txBody>
      </p:sp>
      <p:sp>
        <p:nvSpPr>
          <p:cNvPr id="7" name="本文レベル1…"/>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本文レベル1</a:t>
            </a:r>
          </a:p>
          <a:p>
            <a:pPr lvl="1"/>
            <a:r>
              <a:t>本文レベル2</a:t>
            </a:r>
          </a:p>
          <a:p>
            <a:pPr lvl="2"/>
            <a:r>
              <a:t>本文レベル3</a:t>
            </a:r>
          </a:p>
          <a:p>
            <a:pPr lvl="3"/>
            <a:r>
              <a:t>本文レベル4</a:t>
            </a:r>
          </a:p>
          <a:p>
            <a:pPr lvl="4"/>
            <a:r>
              <a:t>本文レベル5</a:t>
            </a:r>
          </a:p>
        </p:txBody>
      </p:sp>
      <p:sp>
        <p:nvSpPr>
          <p:cNvPr id="8" name="スライド番号"/>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47" name="イメージ"/>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4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5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15" name="タイトルテキスト"/>
          <p:cNvSpPr txBox="1">
            <a:spLocks noGrp="1"/>
          </p:cNvSpPr>
          <p:nvPr>
            <p:ph type="title"/>
          </p:nvPr>
        </p:nvSpPr>
        <p:spPr>
          <a:xfrm>
            <a:off x="1270000" y="3225800"/>
            <a:ext cx="10464800" cy="3302000"/>
          </a:xfrm>
          <a:prstGeom prst="rect">
            <a:avLst/>
          </a:prstGeom>
        </p:spPr>
        <p:txBody>
          <a:bodyPr/>
          <a:lstStyle/>
          <a:p>
            <a:r>
              <a:t>タイトルテキスト</a:t>
            </a:r>
          </a:p>
        </p:txBody>
      </p:sp>
      <p:sp>
        <p:nvSpPr>
          <p:cNvPr id="1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18" name="イメージ"/>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19" name="タイトルテキスト"/>
          <p:cNvSpPr txBox="1">
            <a:spLocks noGrp="1"/>
          </p:cNvSpPr>
          <p:nvPr>
            <p:ph type="title"/>
          </p:nvPr>
        </p:nvSpPr>
        <p:spPr>
          <a:xfrm>
            <a:off x="952500" y="635000"/>
            <a:ext cx="5334000" cy="3987800"/>
          </a:xfrm>
          <a:prstGeom prst="rect">
            <a:avLst/>
          </a:prstGeom>
        </p:spPr>
        <p:txBody>
          <a:bodyPr anchor="b"/>
          <a:lstStyle>
            <a:lvl1pPr>
              <a:defRPr sz="6000"/>
            </a:lvl1pPr>
          </a:lstStyle>
          <a:p>
            <a:r>
              <a:t>タイトルテキスト</a:t>
            </a:r>
          </a:p>
        </p:txBody>
      </p:sp>
      <p:sp>
        <p:nvSpPr>
          <p:cNvPr id="20" name="本文レベル1…"/>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本文レベル1</a:t>
            </a:r>
          </a:p>
          <a:p>
            <a:pPr lvl="1"/>
            <a:r>
              <a:t>本文レベル2</a:t>
            </a:r>
          </a:p>
          <a:p>
            <a:pPr lvl="2"/>
            <a:r>
              <a:t>本文レベル3</a:t>
            </a:r>
          </a:p>
          <a:p>
            <a:pPr lvl="3"/>
            <a:r>
              <a:t>本文レベル4</a:t>
            </a:r>
          </a:p>
          <a:p>
            <a:pPr lvl="4"/>
            <a:r>
              <a:t>本文レベル5</a:t>
            </a:r>
          </a:p>
        </p:txBody>
      </p:sp>
      <p:sp>
        <p:nvSpPr>
          <p:cNvPr id="2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23" name="タイトルテキスト"/>
          <p:cNvSpPr txBox="1">
            <a:spLocks noGrp="1"/>
          </p:cNvSpPr>
          <p:nvPr>
            <p:ph type="title"/>
          </p:nvPr>
        </p:nvSpPr>
        <p:spPr>
          <a:prstGeom prst="rect">
            <a:avLst/>
          </a:prstGeom>
        </p:spPr>
        <p:txBody>
          <a:bodyPr/>
          <a:lstStyle/>
          <a:p>
            <a:r>
              <a:t>タイトルテキスト</a:t>
            </a:r>
          </a:p>
        </p:txBody>
      </p:sp>
      <p:sp>
        <p:nvSpPr>
          <p:cNvPr id="2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26" name="タイトルテキスト"/>
          <p:cNvSpPr txBox="1">
            <a:spLocks noGrp="1"/>
          </p:cNvSpPr>
          <p:nvPr>
            <p:ph type="title"/>
          </p:nvPr>
        </p:nvSpPr>
        <p:spPr>
          <a:prstGeom prst="rect">
            <a:avLst/>
          </a:prstGeom>
        </p:spPr>
        <p:txBody>
          <a:bodyPr/>
          <a:lstStyle/>
          <a:p>
            <a:r>
              <a:t>タイトルテキスト</a:t>
            </a:r>
          </a:p>
        </p:txBody>
      </p:sp>
      <p:sp>
        <p:nvSpPr>
          <p:cNvPr id="27"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2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30" name="イメージ"/>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31" name="タイトルテキスト"/>
          <p:cNvSpPr txBox="1">
            <a:spLocks noGrp="1"/>
          </p:cNvSpPr>
          <p:nvPr>
            <p:ph type="title"/>
          </p:nvPr>
        </p:nvSpPr>
        <p:spPr>
          <a:prstGeom prst="rect">
            <a:avLst/>
          </a:prstGeom>
        </p:spPr>
        <p:txBody>
          <a:bodyPr/>
          <a:lstStyle/>
          <a:p>
            <a:r>
              <a:t>タイトルテキスト</a:t>
            </a:r>
          </a:p>
        </p:txBody>
      </p:sp>
      <p:sp>
        <p:nvSpPr>
          <p:cNvPr id="32" name="本文レベル1…"/>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本文レベル1</a:t>
            </a:r>
          </a:p>
          <a:p>
            <a:pPr lvl="1"/>
            <a:r>
              <a:t>本文レベル2</a:t>
            </a:r>
          </a:p>
          <a:p>
            <a:pPr lvl="2"/>
            <a:r>
              <a:t>本文レベル3</a:t>
            </a:r>
          </a:p>
          <a:p>
            <a:pPr lvl="3"/>
            <a:r>
              <a:t>本文レベル4</a:t>
            </a:r>
          </a:p>
          <a:p>
            <a:pPr lvl="4"/>
            <a:r>
              <a:t>本文レベル5</a:t>
            </a:r>
          </a:p>
        </p:txBody>
      </p:sp>
      <p:sp>
        <p:nvSpPr>
          <p:cNvPr id="33" name="スライド番号"/>
          <p:cNvSpPr txBox="1">
            <a:spLocks noGrp="1"/>
          </p:cNvSpPr>
          <p:nvPr>
            <p:ph type="sldNum" sz="quarter" idx="2"/>
          </p:nvPr>
        </p:nvSpPr>
        <p:spPr>
          <a:xfrm>
            <a:off x="6308360" y="9296400"/>
            <a:ext cx="381306" cy="304800"/>
          </a:xfrm>
          <a:prstGeom prst="rect">
            <a:avLst/>
          </a:prstGeom>
        </p:spPr>
        <p:txBody>
          <a:bodyPr/>
          <a:lstStyle>
            <a:lvl1pPr>
              <a:defRPr>
                <a:latin typeface="+mn-lt"/>
                <a:ea typeface="+mn-ea"/>
                <a:cs typeface="+mn-cs"/>
                <a:sym typeface="ヒラギノ角ゴ ProN W3"/>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35" name="本文レベル1…"/>
          <p:cNvSpPr txBox="1">
            <a:spLocks noGrp="1"/>
          </p:cNvSpPr>
          <p:nvPr>
            <p:ph type="body" idx="1"/>
          </p:nvPr>
        </p:nvSpPr>
        <p:spPr>
          <a:xfrm>
            <a:off x="952500" y="1270000"/>
            <a:ext cx="11099800" cy="7213600"/>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3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
        <p:nvSpPr>
          <p:cNvPr id="38" name="イメージ"/>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39" name="イメージ"/>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40" name="イメージ"/>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4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43" name="四角形"/>
          <p:cNvSpPr txBox="1">
            <a:spLocks noGrp="1"/>
          </p:cNvSpPr>
          <p:nvPr>
            <p:ph type="body" sz="quarter" idx="13"/>
          </p:nvPr>
        </p:nvSpPr>
        <p:spPr>
          <a:xfrm>
            <a:off x="1270000" y="4267200"/>
            <a:ext cx="10464800" cy="609600"/>
          </a:xfrm>
          <a:prstGeom prst="rect">
            <a:avLst/>
          </a:prstGeom>
        </p:spPr>
        <p:txBody>
          <a:bodyPr>
            <a:noAutofit/>
          </a:bodyPr>
          <a:lstStyle>
            <a:lvl1pPr marL="0" indent="0" algn="ctr">
              <a:spcBef>
                <a:spcPts val="0"/>
              </a:spcBef>
              <a:buSzTx/>
              <a:buNone/>
              <a:defRPr sz="3400"/>
            </a:lvl1pPr>
          </a:lstStyle>
          <a:p>
            <a:r>
              <a:t> </a:t>
            </a:r>
          </a:p>
        </p:txBody>
      </p:sp>
      <p:sp>
        <p:nvSpPr>
          <p:cNvPr id="44" name="本文レベル1…"/>
          <p:cNvSpPr txBox="1">
            <a:spLocks noGrp="1"/>
          </p:cNvSpPr>
          <p:nvPr>
            <p:ph type="body" sz="quarter" idx="1"/>
          </p:nvPr>
        </p:nvSpPr>
        <p:spPr>
          <a:xfrm>
            <a:off x="1270000" y="6362700"/>
            <a:ext cx="10464800" cy="457200"/>
          </a:xfrm>
          <a:prstGeom prst="rect">
            <a:avLst/>
          </a:prstGeom>
        </p:spPr>
        <p:txBody>
          <a:bodyPr anchor="t"/>
          <a:lstStyle>
            <a:lvl1pPr marL="0" indent="0" algn="ctr">
              <a:spcBef>
                <a:spcPts val="0"/>
              </a:spcBef>
              <a:buSzTx/>
              <a:buNone/>
              <a:defRPr sz="2400"/>
            </a:lvl1pPr>
            <a:lvl2pPr marL="777875" indent="-333375" algn="ctr">
              <a:spcBef>
                <a:spcPts val="0"/>
              </a:spcBef>
              <a:defRPr sz="2400"/>
            </a:lvl2pPr>
            <a:lvl3pPr marL="1222375" indent="-333375" algn="ctr">
              <a:spcBef>
                <a:spcPts val="0"/>
              </a:spcBef>
              <a:defRPr sz="2400"/>
            </a:lvl3pPr>
            <a:lvl4pPr marL="1666875" indent="-333375" algn="ctr">
              <a:spcBef>
                <a:spcPts val="0"/>
              </a:spcBef>
              <a:defRPr sz="2400"/>
            </a:lvl4pPr>
            <a:lvl5pPr marL="2111375" indent="-333375" algn="ctr">
              <a:spcBef>
                <a:spcPts val="0"/>
              </a:spcBef>
              <a:defRPr sz="2400"/>
            </a:lvl5pPr>
          </a:lstStyle>
          <a:p>
            <a:r>
              <a:t>本文レベル1</a:t>
            </a:r>
          </a:p>
          <a:p>
            <a:pPr lvl="1"/>
            <a:r>
              <a:t>本文レベル2</a:t>
            </a:r>
          </a:p>
          <a:p>
            <a:pPr lvl="2"/>
            <a:r>
              <a:t>本文レベル3</a:t>
            </a:r>
          </a:p>
          <a:p>
            <a:pPr lvl="3"/>
            <a:r>
              <a:t>本文レベル4</a:t>
            </a:r>
          </a:p>
          <a:p>
            <a:pPr lvl="4"/>
            <a:r>
              <a:t>本文レベル5</a:t>
            </a:r>
          </a:p>
        </p:txBody>
      </p:sp>
      <p:sp>
        <p:nvSpPr>
          <p:cNvPr id="4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タイトルテキスト"/>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タイトルテキスト</a:t>
            </a:r>
          </a:p>
        </p:txBody>
      </p:sp>
      <p:sp>
        <p:nvSpPr>
          <p:cNvPr id="3" name="本文レベル1…"/>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本文レベル1</a:t>
            </a:r>
          </a:p>
          <a:p>
            <a:pPr lvl="1"/>
            <a:r>
              <a:t>本文レベル2</a:t>
            </a:r>
          </a:p>
          <a:p>
            <a:pPr lvl="2"/>
            <a:r>
              <a:t>本文レベル3</a:t>
            </a:r>
          </a:p>
          <a:p>
            <a:pPr lvl="3"/>
            <a:r>
              <a:t>本文レベル4</a:t>
            </a:r>
          </a:p>
          <a:p>
            <a:pPr lvl="4"/>
            <a:r>
              <a:t>本文レベル5</a:t>
            </a:r>
          </a:p>
        </p:txBody>
      </p:sp>
      <p:sp>
        <p:nvSpPr>
          <p:cNvPr id="4" name="スライド番号"/>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b.jpg" descr="b.jpg"/>
          <p:cNvPicPr>
            <a:picLocks noChangeAspect="1"/>
          </p:cNvPicPr>
          <p:nvPr/>
        </p:nvPicPr>
        <p:blipFill>
          <a:blip r:embed="rId2"/>
          <a:srcRect t="2635" b="2635"/>
          <a:stretch>
            <a:fillRect/>
          </a:stretch>
        </p:blipFill>
        <p:spPr>
          <a:xfrm>
            <a:off x="-301626" y="13890"/>
            <a:ext cx="13607956" cy="9700421"/>
          </a:xfrm>
          <a:prstGeom prst="rect">
            <a:avLst/>
          </a:prstGeom>
          <a:ln w="12700">
            <a:miter lim="400000"/>
          </a:ln>
        </p:spPr>
      </p:pic>
      <p:sp>
        <p:nvSpPr>
          <p:cNvPr id="55" name="出身：…"/>
          <p:cNvSpPr txBox="1"/>
          <p:nvPr/>
        </p:nvSpPr>
        <p:spPr>
          <a:xfrm>
            <a:off x="1630350" y="2429905"/>
            <a:ext cx="1268741" cy="433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r" defTabSz="457200">
              <a:lnSpc>
                <a:spcPct val="300000"/>
              </a:lnSpc>
              <a:defRPr sz="1800">
                <a:latin typeface="ヒラギノ角ゴ ProN W6"/>
                <a:ea typeface="ヒラギノ角ゴ ProN W6"/>
                <a:cs typeface="ヒラギノ角ゴ ProN W6"/>
                <a:sym typeface="ヒラギノ角ゴ ProN W6"/>
              </a:defRPr>
            </a:pPr>
            <a:r>
              <a:t>出身：</a:t>
            </a:r>
          </a:p>
          <a:p>
            <a:pPr algn="r" defTabSz="457200">
              <a:lnSpc>
                <a:spcPct val="300000"/>
              </a:lnSpc>
              <a:defRPr sz="1800">
                <a:latin typeface="ヒラギノ角ゴ ProN W6"/>
                <a:ea typeface="ヒラギノ角ゴ ProN W6"/>
                <a:cs typeface="ヒラギノ角ゴ ProN W6"/>
                <a:sym typeface="ヒラギノ角ゴ ProN W6"/>
              </a:defRPr>
            </a:pPr>
            <a:r>
              <a:t>活動場所：</a:t>
            </a:r>
          </a:p>
          <a:p>
            <a:pPr algn="r" defTabSz="457200">
              <a:lnSpc>
                <a:spcPct val="300000"/>
              </a:lnSpc>
              <a:defRPr sz="1800">
                <a:latin typeface="ヒラギノ角ゴ ProN W6"/>
                <a:ea typeface="ヒラギノ角ゴ ProN W6"/>
                <a:cs typeface="ヒラギノ角ゴ ProN W6"/>
                <a:sym typeface="ヒラギノ角ゴ ProN W6"/>
              </a:defRPr>
            </a:pPr>
            <a:r>
              <a:t>活動内容：</a:t>
            </a:r>
          </a:p>
          <a:p>
            <a:pPr algn="r" defTabSz="457200">
              <a:lnSpc>
                <a:spcPct val="300000"/>
              </a:lnSpc>
              <a:defRPr sz="1800">
                <a:latin typeface="ヒラギノ角ゴ ProN W6"/>
                <a:ea typeface="ヒラギノ角ゴ ProN W6"/>
                <a:cs typeface="ヒラギノ角ゴ ProN W6"/>
                <a:sym typeface="ヒラギノ角ゴ ProN W6"/>
              </a:defRPr>
            </a:pPr>
            <a:endParaRPr/>
          </a:p>
          <a:p>
            <a:pPr algn="r" defTabSz="457200">
              <a:lnSpc>
                <a:spcPct val="300000"/>
              </a:lnSpc>
              <a:defRPr sz="1800">
                <a:latin typeface="ヒラギノ角ゴ ProN W6"/>
                <a:ea typeface="ヒラギノ角ゴ ProN W6"/>
                <a:cs typeface="ヒラギノ角ゴ ProN W6"/>
                <a:sym typeface="ヒラギノ角ゴ ProN W6"/>
              </a:defRPr>
            </a:pPr>
            <a:endParaRPr/>
          </a:p>
          <a:p>
            <a:pPr algn="r" defTabSz="457200">
              <a:lnSpc>
                <a:spcPct val="300000"/>
              </a:lnSpc>
              <a:defRPr sz="1800">
                <a:latin typeface="ヒラギノ角ゴ ProN W6"/>
                <a:ea typeface="ヒラギノ角ゴ ProN W6"/>
                <a:cs typeface="ヒラギノ角ゴ ProN W6"/>
                <a:sym typeface="ヒラギノ角ゴ ProN W6"/>
              </a:defRPr>
            </a:pPr>
            <a:r>
              <a:t>任期：</a:t>
            </a:r>
          </a:p>
        </p:txBody>
      </p:sp>
      <p:sp>
        <p:nvSpPr>
          <p:cNvPr id="56" name="埼玉県…"/>
          <p:cNvSpPr txBox="1"/>
          <p:nvPr/>
        </p:nvSpPr>
        <p:spPr>
          <a:xfrm>
            <a:off x="2862132" y="2223520"/>
            <a:ext cx="4014581" cy="4756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209999"/>
              </a:lnSpc>
              <a:defRPr>
                <a:latin typeface="ヒラギノ角ゴ ProN W6"/>
                <a:ea typeface="ヒラギノ角ゴ ProN W6"/>
                <a:cs typeface="ヒラギノ角ゴ ProN W6"/>
                <a:sym typeface="ヒラギノ角ゴ ProN W6"/>
              </a:defRPr>
            </a:pPr>
            <a:r>
              <a:rPr lang="ja-JP" altLang="en-US" dirty="0"/>
              <a:t>東京都三鷹市</a:t>
            </a:r>
            <a:endParaRPr dirty="0"/>
          </a:p>
          <a:p>
            <a:pPr algn="l" defTabSz="457200">
              <a:lnSpc>
                <a:spcPct val="209999"/>
              </a:lnSpc>
              <a:defRPr>
                <a:latin typeface="ヒラギノ角ゴ ProN W6"/>
                <a:ea typeface="ヒラギノ角ゴ ProN W6"/>
                <a:cs typeface="ヒラギノ角ゴ ProN W6"/>
                <a:sym typeface="ヒラギノ角ゴ ProN W6"/>
              </a:defRPr>
            </a:pPr>
            <a:r>
              <a:rPr lang="ja-JP" altLang="en-US" dirty="0"/>
              <a:t>沓形</a:t>
            </a:r>
            <a:r>
              <a:rPr dirty="0" err="1"/>
              <a:t>地区</a:t>
            </a:r>
            <a:endParaRPr dirty="0"/>
          </a:p>
          <a:p>
            <a:pPr algn="l" defTabSz="457200">
              <a:lnSpc>
                <a:spcPct val="209999"/>
              </a:lnSpc>
              <a:defRPr>
                <a:latin typeface="ヒラギノ角ゴ ProN W6"/>
                <a:ea typeface="ヒラギノ角ゴ ProN W6"/>
                <a:cs typeface="ヒラギノ角ゴ ProN W6"/>
                <a:sym typeface="ヒラギノ角ゴ ProN W6"/>
              </a:defRPr>
            </a:pPr>
            <a:r>
              <a:rPr lang="ja-JP" altLang="en-US" dirty="0"/>
              <a:t>高校生への学習指導</a:t>
            </a:r>
            <a:endParaRPr dirty="0"/>
          </a:p>
          <a:p>
            <a:pPr algn="l" defTabSz="457200">
              <a:lnSpc>
                <a:spcPct val="209999"/>
              </a:lnSpc>
              <a:defRPr>
                <a:latin typeface="ヒラギノ角ゴ ProN W6"/>
                <a:ea typeface="ヒラギノ角ゴ ProN W6"/>
                <a:cs typeface="ヒラギノ角ゴ ProN W6"/>
                <a:sym typeface="ヒラギノ角ゴ ProN W6"/>
              </a:defRPr>
            </a:pPr>
            <a:r>
              <a:rPr lang="ja-JP" altLang="en-US" dirty="0"/>
              <a:t>高校生の進路サポート</a:t>
            </a:r>
            <a:endParaRPr dirty="0"/>
          </a:p>
          <a:p>
            <a:pPr algn="l" defTabSz="457200">
              <a:lnSpc>
                <a:spcPct val="209999"/>
              </a:lnSpc>
              <a:defRPr>
                <a:latin typeface="ヒラギノ角ゴ ProN W6"/>
                <a:ea typeface="ヒラギノ角ゴ ProN W6"/>
                <a:cs typeface="ヒラギノ角ゴ ProN W6"/>
                <a:sym typeface="ヒラギノ角ゴ ProN W6"/>
              </a:defRPr>
            </a:pPr>
            <a:r>
              <a:rPr lang="ja-JP" altLang="en-US" dirty="0"/>
              <a:t>高校生への情報提供</a:t>
            </a:r>
            <a:endParaRPr dirty="0"/>
          </a:p>
          <a:p>
            <a:pPr algn="l" defTabSz="457200">
              <a:lnSpc>
                <a:spcPct val="209999"/>
              </a:lnSpc>
              <a:defRPr>
                <a:latin typeface="ヒラギノ角ゴ ProN W6"/>
                <a:ea typeface="ヒラギノ角ゴ ProN W6"/>
                <a:cs typeface="ヒラギノ角ゴ ProN W6"/>
                <a:sym typeface="ヒラギノ角ゴ ProN W6"/>
              </a:defRPr>
            </a:pPr>
            <a:r>
              <a:rPr dirty="0"/>
              <a:t>202</a:t>
            </a:r>
            <a:r>
              <a:rPr lang="en-US" dirty="0"/>
              <a:t>1</a:t>
            </a:r>
            <a:r>
              <a:rPr dirty="0"/>
              <a:t>年3月末まで</a:t>
            </a:r>
          </a:p>
        </p:txBody>
      </p:sp>
      <p:sp>
        <p:nvSpPr>
          <p:cNvPr id="57" name="りしりん"/>
          <p:cNvSpPr txBox="1"/>
          <p:nvPr/>
        </p:nvSpPr>
        <p:spPr>
          <a:xfrm>
            <a:off x="787428" y="438119"/>
            <a:ext cx="3587613" cy="1087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lang="ja-JP" altLang="en-US" sz="2200" dirty="0"/>
              <a:t>ひろせ　りょう</a:t>
            </a:r>
            <a:endParaRPr lang="en-US" altLang="ja-JP" sz="2200" dirty="0"/>
          </a:p>
          <a:p>
            <a:r>
              <a:rPr lang="ja-JP" altLang="en-US" sz="4000" dirty="0"/>
              <a:t>廣瀬　諒</a:t>
            </a:r>
            <a:endParaRPr sz="4000" dirty="0"/>
          </a:p>
        </p:txBody>
      </p:sp>
      <p:sp>
        <p:nvSpPr>
          <p:cNvPr id="58" name="地域おこし協力隊…"/>
          <p:cNvSpPr txBox="1"/>
          <p:nvPr/>
        </p:nvSpPr>
        <p:spPr>
          <a:xfrm>
            <a:off x="10549154" y="907609"/>
            <a:ext cx="2246305" cy="60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r" defTabSz="457200">
              <a:lnSpc>
                <a:spcPct val="80000"/>
              </a:lnSpc>
              <a:defRPr sz="1700"/>
            </a:pPr>
            <a:r>
              <a:t>地域おこし協力隊</a:t>
            </a:r>
          </a:p>
          <a:p>
            <a:pPr algn="r" defTabSz="457200">
              <a:lnSpc>
                <a:spcPct val="80000"/>
              </a:lnSpc>
              <a:defRPr sz="1700"/>
            </a:pPr>
            <a:r>
              <a:t>発表資料</a:t>
            </a:r>
          </a:p>
        </p:txBody>
      </p:sp>
      <p:sp>
        <p:nvSpPr>
          <p:cNvPr id="59" name="北海道 利尻町"/>
          <p:cNvSpPr txBox="1"/>
          <p:nvPr/>
        </p:nvSpPr>
        <p:spPr>
          <a:xfrm>
            <a:off x="10286572" y="154651"/>
            <a:ext cx="2508887" cy="450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300000"/>
              </a:lnSpc>
              <a:defRPr sz="2700"/>
            </a:lvl1pPr>
          </a:lstStyle>
          <a:p>
            <a:r>
              <a:rPr dirty="0" err="1"/>
              <a:t>北海道</a:t>
            </a:r>
            <a:r>
              <a:rPr dirty="0"/>
              <a:t> 利尻町</a:t>
            </a:r>
          </a:p>
        </p:txBody>
      </p:sp>
      <p:sp>
        <p:nvSpPr>
          <p:cNvPr id="60" name="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
          <p:cNvSpPr txBox="1"/>
          <p:nvPr/>
        </p:nvSpPr>
        <p:spPr>
          <a:xfrm>
            <a:off x="1790428" y="7176606"/>
            <a:ext cx="9500144" cy="237808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t">
            <a:spAutoFit/>
          </a:bodyPr>
          <a:lstStyle>
            <a:lvl1pPr algn="just" defTabSz="457200">
              <a:lnSpc>
                <a:spcPct val="140000"/>
              </a:lnSpc>
              <a:defRPr sz="1800">
                <a:latin typeface="ヒラギノ角ゴ ProN W6"/>
                <a:ea typeface="ヒラギノ角ゴ ProN W6"/>
                <a:cs typeface="ヒラギノ角ゴ ProN W6"/>
                <a:sym typeface="ヒラギノ角ゴ ProN W6"/>
              </a:defRPr>
            </a:lvl1pPr>
          </a:lstStyle>
          <a:p>
            <a:r>
              <a:rPr lang="ja-JP" altLang="en-US" b="1" dirty="0"/>
              <a:t>「誰もが幸せになれる教育を創りたい！」という野望を持ち、利尻で教育に携わっています。最初に教育現場に足を踏み入れたのは大学時代。経済的に苦しい家庭の子どもに無料学習支援を行っていました。大学を卒業して市役所に入庁してからもボランティアとして教育に関わり続け、結局市役所を退職して教育系の</a:t>
            </a:r>
            <a:r>
              <a:rPr lang="en-US" altLang="ja-JP" b="1" dirty="0"/>
              <a:t>NPO</a:t>
            </a:r>
            <a:r>
              <a:rPr lang="ja-JP" altLang="en-US" b="1" dirty="0"/>
              <a:t>法人に参加。人の縁によって</a:t>
            </a:r>
            <a:r>
              <a:rPr lang="en-US" altLang="ja-JP" b="1" dirty="0"/>
              <a:t>『</a:t>
            </a:r>
            <a:r>
              <a:rPr lang="ja-JP" altLang="en-US" b="1" dirty="0"/>
              <a:t>利尻町公営塾 まなび</a:t>
            </a:r>
            <a:r>
              <a:rPr lang="en-US" altLang="ja-JP" b="1" dirty="0"/>
              <a:t>café </a:t>
            </a:r>
            <a:r>
              <a:rPr lang="en-US" altLang="ja-JP" b="1" dirty="0" err="1"/>
              <a:t>Ri-shi</a:t>
            </a:r>
            <a:r>
              <a:rPr lang="en-US" altLang="ja-JP" b="1" dirty="0"/>
              <a:t>』</a:t>
            </a:r>
            <a:r>
              <a:rPr lang="ja-JP" altLang="en-US" b="1" dirty="0"/>
              <a:t>のスタッフを担わせていただくことになり、今に至ります。もうすぐ退任となりますが、今後も利尻で教育に携わりながら様々な挑戦をしていきたいと思っています。今後ともよろしくお願いいたします！</a:t>
            </a:r>
            <a:endParaRPr b="1" dirty="0"/>
          </a:p>
        </p:txBody>
      </p:sp>
      <p:sp>
        <p:nvSpPr>
          <p:cNvPr id="61" name="円形"/>
          <p:cNvSpPr/>
          <p:nvPr/>
        </p:nvSpPr>
        <p:spPr>
          <a:xfrm>
            <a:off x="6898085" y="1447125"/>
            <a:ext cx="5312550" cy="5312550"/>
          </a:xfrm>
          <a:prstGeom prst="ellipse">
            <a:avLst/>
          </a:prstGeom>
          <a:solidFill>
            <a:srgbClr val="75AED2"/>
          </a:solidFill>
          <a:ln w="12700">
            <a:miter lim="400000"/>
          </a:ln>
        </p:spPr>
        <p:txBody>
          <a:bodyPr lIns="50800" tIns="50800" rIns="50800" bIns="50800" anchor="ctr"/>
          <a:lstStyle/>
          <a:p>
            <a:endParaRPr/>
          </a:p>
        </p:txBody>
      </p:sp>
      <p:sp>
        <p:nvSpPr>
          <p:cNvPr id="62" name="円形"/>
          <p:cNvSpPr/>
          <p:nvPr/>
        </p:nvSpPr>
        <p:spPr>
          <a:xfrm>
            <a:off x="7051452" y="1600492"/>
            <a:ext cx="5005815" cy="5005815"/>
          </a:xfrm>
          <a:prstGeom prst="ellipse">
            <a:avLst/>
          </a:prstGeom>
          <a:solidFill>
            <a:srgbClr val="FFFFFF"/>
          </a:solidFill>
          <a:ln w="12700">
            <a:miter lim="400000"/>
          </a:ln>
        </p:spPr>
        <p:txBody>
          <a:bodyPr lIns="50800" tIns="50800" rIns="50800" bIns="50800" anchor="ctr"/>
          <a:lstStyle/>
          <a:p>
            <a:endParaRPr/>
          </a:p>
        </p:txBody>
      </p:sp>
      <p:pic>
        <p:nvPicPr>
          <p:cNvPr id="64" name="イメージ" descr="イメージ"/>
          <p:cNvPicPr>
            <a:picLocks noChangeAspect="1"/>
          </p:cNvPicPr>
          <p:nvPr/>
        </p:nvPicPr>
        <p:blipFill>
          <a:blip r:embed="rId3"/>
          <a:stretch>
            <a:fillRect/>
          </a:stretch>
        </p:blipFill>
        <p:spPr>
          <a:xfrm>
            <a:off x="1721224" y="6484844"/>
            <a:ext cx="9638555" cy="655820"/>
          </a:xfrm>
          <a:prstGeom prst="rect">
            <a:avLst/>
          </a:prstGeom>
          <a:ln w="12700">
            <a:miter lim="400000"/>
          </a:ln>
        </p:spPr>
      </p:pic>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t="4134" r="4134"/>
          <a:stretch/>
        </p:blipFill>
        <p:spPr>
          <a:xfrm>
            <a:off x="7917854" y="2313286"/>
            <a:ext cx="3273010" cy="3580225"/>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b.jpg" descr="b.jpg"/>
          <p:cNvPicPr>
            <a:picLocks noChangeAspect="1"/>
          </p:cNvPicPr>
          <p:nvPr/>
        </p:nvPicPr>
        <p:blipFill>
          <a:blip r:embed="rId2"/>
          <a:srcRect t="2635" b="2635"/>
          <a:stretch>
            <a:fillRect/>
          </a:stretch>
        </p:blipFill>
        <p:spPr>
          <a:xfrm>
            <a:off x="-301625" y="13890"/>
            <a:ext cx="13607954" cy="9700421"/>
          </a:xfrm>
          <a:prstGeom prst="rect">
            <a:avLst/>
          </a:prstGeom>
          <a:ln w="12700">
            <a:miter lim="400000"/>
          </a:ln>
        </p:spPr>
      </p:pic>
      <p:sp>
        <p:nvSpPr>
          <p:cNvPr id="67" name="活動内容"/>
          <p:cNvSpPr txBox="1"/>
          <p:nvPr/>
        </p:nvSpPr>
        <p:spPr>
          <a:xfrm>
            <a:off x="787428" y="661255"/>
            <a:ext cx="3587613" cy="64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dirty="0" err="1"/>
              <a:t>活動内容</a:t>
            </a:r>
            <a:r>
              <a:rPr lang="ja-JP" altLang="en-US" dirty="0"/>
              <a:t>と成果</a:t>
            </a:r>
            <a:endParaRPr dirty="0"/>
          </a:p>
        </p:txBody>
      </p:sp>
      <p:sp>
        <p:nvSpPr>
          <p:cNvPr id="68" name="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
          <p:cNvSpPr txBox="1"/>
          <p:nvPr/>
        </p:nvSpPr>
        <p:spPr>
          <a:xfrm>
            <a:off x="1289581" y="2040350"/>
            <a:ext cx="5112000" cy="7378943"/>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just" defTabSz="457200">
              <a:lnSpc>
                <a:spcPct val="140000"/>
              </a:lnSpc>
              <a:defRPr sz="1800"/>
            </a:lvl1pPr>
          </a:lstStyle>
          <a:p>
            <a:pPr algn="ctr"/>
            <a:r>
              <a:rPr lang="ja-JP" altLang="en-US" b="1" dirty="0">
                <a:latin typeface="+mn-ea"/>
              </a:rPr>
              <a:t>「高校生の学力向上」</a:t>
            </a:r>
            <a:endParaRPr lang="en-US" altLang="ja-JP" b="1" dirty="0">
              <a:latin typeface="+mn-ea"/>
            </a:endParaRPr>
          </a:p>
          <a:p>
            <a:pPr algn="ctr"/>
            <a:r>
              <a:rPr lang="ja-JP" altLang="en-US" b="1" dirty="0">
                <a:latin typeface="+mn-ea"/>
              </a:rPr>
              <a:t>「高校生の視野を広げる」</a:t>
            </a:r>
            <a:endParaRPr lang="en-US" altLang="ja-JP" b="1" dirty="0">
              <a:latin typeface="+mn-ea"/>
            </a:endParaRPr>
          </a:p>
          <a:p>
            <a:r>
              <a:rPr lang="ja-JP" altLang="en-US" dirty="0">
                <a:latin typeface="+mn-ea"/>
              </a:rPr>
              <a:t>　この二つを主な目的として活動してきました。</a:t>
            </a:r>
            <a:endParaRPr lang="en-US" altLang="ja-JP" dirty="0">
              <a:latin typeface="+mn-ea"/>
            </a:endParaRPr>
          </a:p>
          <a:p>
            <a:r>
              <a:rPr lang="ja-JP" altLang="en-US" dirty="0">
                <a:latin typeface="+mn-ea"/>
              </a:rPr>
              <a:t>　学力向上のため、高校生が学校で理解できなかった点をマンツーマンや少人数の授業によって解説したり、定期テスト対策問題を作成して授業をしたり、大学受験対策や公務員試験対策をしたりしました。動画授業や</a:t>
            </a:r>
            <a:r>
              <a:rPr lang="en-US" altLang="ja-JP" dirty="0">
                <a:latin typeface="+mn-ea"/>
              </a:rPr>
              <a:t>AI</a:t>
            </a:r>
            <a:r>
              <a:rPr lang="ja-JP" altLang="en-US" dirty="0">
                <a:latin typeface="+mn-ea"/>
              </a:rPr>
              <a:t>教材、オンライン授業など、新しい教材やツールも積極的に取り入れ、学びの幅を広げる挑戦もし続けました。また、いつでも進路の相談に乗り、面談も定期的に実施。高校生にとって有益な情報を</a:t>
            </a:r>
            <a:r>
              <a:rPr lang="en-US" altLang="ja-JP" dirty="0">
                <a:latin typeface="+mn-ea"/>
              </a:rPr>
              <a:t>LINE</a:t>
            </a:r>
            <a:r>
              <a:rPr lang="ja-JP" altLang="en-US" dirty="0">
                <a:latin typeface="+mn-ea"/>
              </a:rPr>
              <a:t>で発信するなど、多面的なサポートを行いました。</a:t>
            </a:r>
            <a:endParaRPr lang="en-US" altLang="ja-JP" dirty="0">
              <a:latin typeface="+mn-ea"/>
            </a:endParaRPr>
          </a:p>
          <a:p>
            <a:r>
              <a:rPr lang="ja-JP" altLang="en-US" dirty="0">
                <a:latin typeface="+mn-ea"/>
              </a:rPr>
              <a:t>　活動初年度から大学進学者を</a:t>
            </a:r>
            <a:r>
              <a:rPr lang="en-US" altLang="ja-JP" dirty="0">
                <a:latin typeface="+mn-ea"/>
              </a:rPr>
              <a:t>3</a:t>
            </a:r>
            <a:r>
              <a:rPr lang="ja-JP" altLang="en-US" dirty="0">
                <a:latin typeface="+mn-ea"/>
              </a:rPr>
              <a:t>名輩出し</a:t>
            </a:r>
            <a:r>
              <a:rPr lang="ja-JP" altLang="en-US" b="1" dirty="0">
                <a:latin typeface="+mn-ea"/>
              </a:rPr>
              <a:t>、</a:t>
            </a:r>
            <a:r>
              <a:rPr lang="ja-JP" altLang="en-US" dirty="0">
                <a:latin typeface="+mn-ea"/>
              </a:rPr>
              <a:t>今年度は、</a:t>
            </a:r>
            <a:r>
              <a:rPr lang="ja-JP" altLang="en-US" b="1" dirty="0">
                <a:latin typeface="+mn-ea"/>
              </a:rPr>
              <a:t>卒塾生</a:t>
            </a:r>
            <a:r>
              <a:rPr lang="en-US" altLang="ja-JP" b="1" dirty="0">
                <a:latin typeface="+mn-ea"/>
              </a:rPr>
              <a:t>7</a:t>
            </a:r>
            <a:r>
              <a:rPr lang="ja-JP" altLang="en-US" b="1" dirty="0">
                <a:latin typeface="+mn-ea"/>
              </a:rPr>
              <a:t>名中</a:t>
            </a:r>
            <a:r>
              <a:rPr lang="en-US" altLang="ja-JP" b="1" dirty="0">
                <a:latin typeface="+mn-ea"/>
              </a:rPr>
              <a:t>5</a:t>
            </a:r>
            <a:r>
              <a:rPr lang="ja-JP" altLang="en-US" b="1" dirty="0">
                <a:latin typeface="+mn-ea"/>
              </a:rPr>
              <a:t>名が大学進学、</a:t>
            </a:r>
            <a:r>
              <a:rPr lang="en-US" altLang="ja-JP" b="1" dirty="0">
                <a:latin typeface="+mn-ea"/>
              </a:rPr>
              <a:t>1</a:t>
            </a:r>
            <a:r>
              <a:rPr lang="ja-JP" altLang="en-US" b="1" dirty="0">
                <a:latin typeface="+mn-ea"/>
              </a:rPr>
              <a:t>名が専門学校進学、</a:t>
            </a:r>
            <a:r>
              <a:rPr lang="en-US" altLang="ja-JP" b="1" dirty="0">
                <a:latin typeface="+mn-ea"/>
              </a:rPr>
              <a:t>1</a:t>
            </a:r>
            <a:r>
              <a:rPr lang="ja-JP" altLang="en-US" b="1" dirty="0">
                <a:latin typeface="+mn-ea"/>
              </a:rPr>
              <a:t>名が道内の地方公務員に就職。</a:t>
            </a:r>
            <a:r>
              <a:rPr lang="ja-JP" altLang="en-US" dirty="0">
                <a:latin typeface="+mn-ea"/>
              </a:rPr>
              <a:t>北海道教育大合格者や東京の私立大学合格者、地方公務員試験合格者など、難易度の高い目標を達成した生徒もおり、高い希望進路実現率となりました。</a:t>
            </a:r>
            <a:endParaRPr dirty="0">
              <a:latin typeface="+mn-ea"/>
            </a:endParaRPr>
          </a:p>
        </p:txBody>
      </p:sp>
      <p:sp>
        <p:nvSpPr>
          <p:cNvPr id="70" name="地域おこし協力隊…"/>
          <p:cNvSpPr txBox="1"/>
          <p:nvPr/>
        </p:nvSpPr>
        <p:spPr>
          <a:xfrm>
            <a:off x="10549154" y="907609"/>
            <a:ext cx="2246305" cy="60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r" defTabSz="457200">
              <a:lnSpc>
                <a:spcPct val="80000"/>
              </a:lnSpc>
              <a:defRPr sz="1700"/>
            </a:pPr>
            <a:r>
              <a:t>地域おこし協力隊</a:t>
            </a:r>
          </a:p>
          <a:p>
            <a:pPr algn="r" defTabSz="457200">
              <a:lnSpc>
                <a:spcPct val="80000"/>
              </a:lnSpc>
              <a:defRPr sz="1700"/>
            </a:pPr>
            <a:r>
              <a:t>発表資料</a:t>
            </a:r>
          </a:p>
        </p:txBody>
      </p:sp>
      <p:sp>
        <p:nvSpPr>
          <p:cNvPr id="71" name="北海道 利尻町"/>
          <p:cNvSpPr txBox="1"/>
          <p:nvPr/>
        </p:nvSpPr>
        <p:spPr>
          <a:xfrm>
            <a:off x="10286572" y="132988"/>
            <a:ext cx="2508887" cy="450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300000"/>
              </a:lnSpc>
              <a:defRPr sz="2700"/>
            </a:lvl1pPr>
          </a:lstStyle>
          <a:p>
            <a:r>
              <a:rPr dirty="0" err="1"/>
              <a:t>北海道</a:t>
            </a:r>
            <a:r>
              <a:rPr dirty="0"/>
              <a:t> 利尻町</a:t>
            </a: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9642" y="1910508"/>
            <a:ext cx="5836198" cy="4378135"/>
          </a:xfrm>
          <a:prstGeom prst="rect">
            <a:avLst/>
          </a:prstGeom>
        </p:spPr>
      </p:pic>
      <p:graphicFrame>
        <p:nvGraphicFramePr>
          <p:cNvPr id="10" name="グラフ 9"/>
          <p:cNvGraphicFramePr/>
          <p:nvPr>
            <p:extLst>
              <p:ext uri="{D42A27DB-BD31-4B8C-83A1-F6EECF244321}">
                <p14:modId xmlns:p14="http://schemas.microsoft.com/office/powerpoint/2010/main" val="193801548"/>
              </p:ext>
            </p:extLst>
          </p:nvPr>
        </p:nvGraphicFramePr>
        <p:xfrm>
          <a:off x="6599643" y="6321550"/>
          <a:ext cx="3276000" cy="3319991"/>
        </p:xfrm>
        <a:graphic>
          <a:graphicData uri="http://schemas.openxmlformats.org/drawingml/2006/chart">
            <c:chart xmlns:c="http://schemas.openxmlformats.org/drawingml/2006/chart" xmlns:r="http://schemas.openxmlformats.org/officeDocument/2006/relationships" r:id="rId4"/>
          </a:graphicData>
        </a:graphic>
      </p:graphicFrame>
      <p:pic>
        <p:nvPicPr>
          <p:cNvPr id="18" name="図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7593" y="6321550"/>
            <a:ext cx="2498247" cy="3330996"/>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b.jpg" descr="b.jpg"/>
          <p:cNvPicPr>
            <a:picLocks noChangeAspect="1"/>
          </p:cNvPicPr>
          <p:nvPr/>
        </p:nvPicPr>
        <p:blipFill>
          <a:blip r:embed="rId2"/>
          <a:srcRect t="2635" b="2635"/>
          <a:stretch>
            <a:fillRect/>
          </a:stretch>
        </p:blipFill>
        <p:spPr>
          <a:xfrm>
            <a:off x="-301625" y="13890"/>
            <a:ext cx="13607954" cy="9700421"/>
          </a:xfrm>
          <a:prstGeom prst="rect">
            <a:avLst/>
          </a:prstGeom>
          <a:ln w="12700">
            <a:miter lim="400000"/>
          </a:ln>
        </p:spPr>
      </p:pic>
      <p:sp>
        <p:nvSpPr>
          <p:cNvPr id="67" name="活動内容"/>
          <p:cNvSpPr txBox="1"/>
          <p:nvPr/>
        </p:nvSpPr>
        <p:spPr>
          <a:xfrm>
            <a:off x="787428" y="661255"/>
            <a:ext cx="3587613" cy="64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defRPr sz="3500">
                <a:solidFill>
                  <a:srgbClr val="FFFFFF"/>
                </a:solidFill>
                <a:latin typeface="ヒラギノ角ゴ ProN W6"/>
                <a:ea typeface="ヒラギノ角ゴ ProN W6"/>
                <a:cs typeface="ヒラギノ角ゴ ProN W6"/>
                <a:sym typeface="ヒラギノ角ゴ ProN W6"/>
              </a:defRPr>
            </a:lvl1pPr>
          </a:lstStyle>
          <a:p>
            <a:r>
              <a:rPr dirty="0" err="1"/>
              <a:t>活動内容</a:t>
            </a:r>
            <a:r>
              <a:rPr lang="ja-JP" altLang="en-US" dirty="0"/>
              <a:t>と成果②</a:t>
            </a:r>
            <a:endParaRPr dirty="0"/>
          </a:p>
        </p:txBody>
      </p:sp>
      <p:sp>
        <p:nvSpPr>
          <p:cNvPr id="70" name="地域おこし協力隊…"/>
          <p:cNvSpPr txBox="1"/>
          <p:nvPr/>
        </p:nvSpPr>
        <p:spPr>
          <a:xfrm>
            <a:off x="10549154" y="907609"/>
            <a:ext cx="2246305" cy="60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r" defTabSz="457200">
              <a:lnSpc>
                <a:spcPct val="80000"/>
              </a:lnSpc>
              <a:defRPr sz="1700"/>
            </a:pPr>
            <a:r>
              <a:t>地域おこし協力隊</a:t>
            </a:r>
          </a:p>
          <a:p>
            <a:pPr algn="r" defTabSz="457200">
              <a:lnSpc>
                <a:spcPct val="80000"/>
              </a:lnSpc>
              <a:defRPr sz="1700"/>
            </a:pPr>
            <a:r>
              <a:t>発表資料</a:t>
            </a:r>
          </a:p>
        </p:txBody>
      </p:sp>
      <p:sp>
        <p:nvSpPr>
          <p:cNvPr id="71" name="北海道 利尻町"/>
          <p:cNvSpPr txBox="1"/>
          <p:nvPr/>
        </p:nvSpPr>
        <p:spPr>
          <a:xfrm>
            <a:off x="10286572" y="132988"/>
            <a:ext cx="2508887" cy="450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300000"/>
              </a:lnSpc>
              <a:defRPr sz="2700"/>
            </a:lvl1pPr>
          </a:lstStyle>
          <a:p>
            <a:r>
              <a:rPr dirty="0" err="1"/>
              <a:t>北海道</a:t>
            </a:r>
            <a:r>
              <a:rPr dirty="0"/>
              <a:t> 利尻町</a:t>
            </a:r>
          </a:p>
        </p:txBody>
      </p:sp>
      <p:sp>
        <p:nvSpPr>
          <p:cNvPr id="72" name="テキストテキストテキストテキストテキストテキストテキストテキストテキストテキストテキストテキストテキスト"/>
          <p:cNvSpPr txBox="1"/>
          <p:nvPr/>
        </p:nvSpPr>
        <p:spPr>
          <a:xfrm>
            <a:off x="9064330" y="3844586"/>
            <a:ext cx="3291878" cy="321435"/>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r>
              <a:rPr lang="ja-JP" altLang="en-US" sz="1400" dirty="0"/>
              <a:t>他地域の高校生とのオンライン交流</a:t>
            </a:r>
            <a:endParaRPr sz="1400" dirty="0"/>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3351" y="1844005"/>
            <a:ext cx="2592000" cy="1944000"/>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4269" y="1874115"/>
            <a:ext cx="2592000" cy="1944000"/>
          </a:xfrm>
          <a:prstGeom prst="rect">
            <a:avLst/>
          </a:prstGeom>
        </p:spPr>
      </p:pic>
      <p:sp>
        <p:nvSpPr>
          <p:cNvPr id="68" name="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
          <p:cNvSpPr txBox="1"/>
          <p:nvPr/>
        </p:nvSpPr>
        <p:spPr>
          <a:xfrm>
            <a:off x="1352208" y="2228038"/>
            <a:ext cx="4716000" cy="6991145"/>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just" defTabSz="457200">
              <a:lnSpc>
                <a:spcPct val="140000"/>
              </a:lnSpc>
              <a:defRPr sz="1800"/>
            </a:lvl1pPr>
          </a:lstStyle>
          <a:p>
            <a:r>
              <a:rPr lang="ja-JP" altLang="en-US" dirty="0"/>
              <a:t>　塾に通ったことで</a:t>
            </a:r>
            <a:r>
              <a:rPr lang="ja-JP" altLang="en-US" b="1" dirty="0"/>
              <a:t>学習習慣がついた</a:t>
            </a:r>
            <a:r>
              <a:rPr lang="ja-JP" altLang="en-US" dirty="0"/>
              <a:t>という高校生は多かったです。商業科の卒塾生</a:t>
            </a:r>
            <a:r>
              <a:rPr lang="en-US" altLang="ja-JP" dirty="0"/>
              <a:t>2</a:t>
            </a:r>
            <a:r>
              <a:rPr lang="ja-JP" altLang="en-US" dirty="0"/>
              <a:t>名は</a:t>
            </a:r>
            <a:r>
              <a:rPr lang="en-US" altLang="ja-JP" dirty="0"/>
              <a:t>2</a:t>
            </a:r>
            <a:r>
              <a:rPr lang="ja-JP" altLang="en-US" dirty="0"/>
              <a:t>名とも進学を選択。それぞれ</a:t>
            </a:r>
            <a:r>
              <a:rPr lang="en-US" altLang="ja-JP" dirty="0"/>
              <a:t>4</a:t>
            </a:r>
            <a:r>
              <a:rPr lang="ja-JP" altLang="en-US" dirty="0"/>
              <a:t>年制大学、看護専門学校に進みます。幸せになるために必ず進学が必要だとは思いませんが、これからよりたくさんの人と関わり、たくさんの学びと触れ合うことで、さらに多様な価値観を身につけることができると思います。そしてそれは今後の社会で生きていくうえで、とても大切なことだと私は考えています。</a:t>
            </a:r>
            <a:endParaRPr lang="en-US" altLang="ja-JP" dirty="0"/>
          </a:p>
          <a:p>
            <a:r>
              <a:rPr lang="ja-JP" altLang="en-US" dirty="0"/>
              <a:t>　塾生に様々な知識や価値観に触れてもらい、多くの体験をしてもらうため、</a:t>
            </a:r>
            <a:r>
              <a:rPr lang="ja-JP" altLang="en-US" b="1" dirty="0"/>
              <a:t>ワークショップの実施、世の中の仕事紹介、地域で活躍している大人との交流、他地域の高校生とのオンライン交流</a:t>
            </a:r>
            <a:r>
              <a:rPr lang="ja-JP" altLang="en-US" dirty="0"/>
              <a:t>、などなど多くの取組みを実施してきました。これらは近年注目されている「非認知能力」を育てるための取組みとして意味のあるものだったと思います。</a:t>
            </a:r>
            <a:endParaRPr lang="en-US" altLang="ja-JP" dirty="0"/>
          </a:p>
        </p:txBody>
      </p:sp>
      <p:sp>
        <p:nvSpPr>
          <p:cNvPr id="16" name="テキストテキストテキストテキストテキストテキストテキストテキストテキストテキストテキストテキストテキスト"/>
          <p:cNvSpPr txBox="1"/>
          <p:nvPr/>
        </p:nvSpPr>
        <p:spPr>
          <a:xfrm>
            <a:off x="6645480" y="3804668"/>
            <a:ext cx="2166564" cy="321435"/>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r>
              <a:rPr lang="ja-JP" altLang="en-US" sz="1400" dirty="0"/>
              <a:t>ワークショップ</a:t>
            </a:r>
            <a:endParaRPr sz="1400" dirty="0"/>
          </a:p>
        </p:txBody>
      </p:sp>
      <p:pic>
        <p:nvPicPr>
          <p:cNvPr id="11" name="図 10">
            <a:extLst>
              <a:ext uri="{FF2B5EF4-FFF2-40B4-BE49-F238E27FC236}">
                <a16:creationId xmlns:a16="http://schemas.microsoft.com/office/drawing/2014/main" xmlns="" id="{DC2807E8-8C64-4A66-9709-A8881FDF08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4269" y="4468278"/>
            <a:ext cx="2592000" cy="1944000"/>
          </a:xfrm>
          <a:prstGeom prst="rect">
            <a:avLst/>
          </a:prstGeom>
        </p:spPr>
      </p:pic>
      <p:pic>
        <p:nvPicPr>
          <p:cNvPr id="12" name="Google Shape;141;p24">
            <a:extLst>
              <a:ext uri="{FF2B5EF4-FFF2-40B4-BE49-F238E27FC236}">
                <a16:creationId xmlns:a16="http://schemas.microsoft.com/office/drawing/2014/main" xmlns="" id="{20F94B37-B8F0-4AD5-A96D-933862395D76}"/>
              </a:ext>
            </a:extLst>
          </p:cNvPr>
          <p:cNvPicPr>
            <a:picLocks noChangeAspect="1"/>
          </p:cNvPicPr>
          <p:nvPr/>
        </p:nvPicPr>
        <p:blipFill>
          <a:blip r:embed="rId6">
            <a:alphaModFix/>
          </a:blip>
          <a:stretch>
            <a:fillRect/>
          </a:stretch>
        </p:blipFill>
        <p:spPr>
          <a:xfrm>
            <a:off x="9415090" y="7043757"/>
            <a:ext cx="2590358" cy="1944000"/>
          </a:xfrm>
          <a:prstGeom prst="rect">
            <a:avLst/>
          </a:prstGeom>
          <a:noFill/>
          <a:ln>
            <a:noFill/>
          </a:ln>
        </p:spPr>
      </p:pic>
      <p:pic>
        <p:nvPicPr>
          <p:cNvPr id="13" name="Google Shape;140;p24">
            <a:extLst>
              <a:ext uri="{FF2B5EF4-FFF2-40B4-BE49-F238E27FC236}">
                <a16:creationId xmlns:a16="http://schemas.microsoft.com/office/drawing/2014/main" xmlns="" id="{9AD3161F-C58F-4DD4-BCA6-2769E6762257}"/>
              </a:ext>
            </a:extLst>
          </p:cNvPr>
          <p:cNvPicPr>
            <a:picLocks noChangeAspect="1"/>
          </p:cNvPicPr>
          <p:nvPr/>
        </p:nvPicPr>
        <p:blipFill>
          <a:blip r:embed="rId7">
            <a:alphaModFix/>
          </a:blip>
          <a:stretch>
            <a:fillRect/>
          </a:stretch>
        </p:blipFill>
        <p:spPr>
          <a:xfrm>
            <a:off x="6432175" y="7052074"/>
            <a:ext cx="2593176" cy="1944000"/>
          </a:xfrm>
          <a:prstGeom prst="rect">
            <a:avLst/>
          </a:prstGeom>
          <a:noFill/>
          <a:ln>
            <a:noFill/>
          </a:ln>
        </p:spPr>
      </p:pic>
      <p:pic>
        <p:nvPicPr>
          <p:cNvPr id="14" name="図 13">
            <a:extLst>
              <a:ext uri="{FF2B5EF4-FFF2-40B4-BE49-F238E27FC236}">
                <a16:creationId xmlns:a16="http://schemas.microsoft.com/office/drawing/2014/main" xmlns="" id="{7CA0F21B-663F-4F90-A0BC-15C28931C7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32762" y="4468278"/>
            <a:ext cx="2592000" cy="1944000"/>
          </a:xfrm>
          <a:prstGeom prst="rect">
            <a:avLst/>
          </a:prstGeom>
        </p:spPr>
      </p:pic>
      <p:sp>
        <p:nvSpPr>
          <p:cNvPr id="15" name="テキストテキストテキストテキストテキストテキストテキストテキストテキストテキストテキストテキストテキスト">
            <a:extLst>
              <a:ext uri="{FF2B5EF4-FFF2-40B4-BE49-F238E27FC236}">
                <a16:creationId xmlns:a16="http://schemas.microsoft.com/office/drawing/2014/main" xmlns="" id="{1A782233-C4D6-43F8-B71C-609838DA845D}"/>
              </a:ext>
            </a:extLst>
          </p:cNvPr>
          <p:cNvSpPr txBox="1"/>
          <p:nvPr/>
        </p:nvSpPr>
        <p:spPr>
          <a:xfrm>
            <a:off x="9727714" y="6420595"/>
            <a:ext cx="1965109" cy="321435"/>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r>
              <a:rPr lang="ja-JP" altLang="en-US" sz="1400" dirty="0"/>
              <a:t>社会活動家からの講演</a:t>
            </a:r>
            <a:endParaRPr sz="1400" dirty="0"/>
          </a:p>
        </p:txBody>
      </p:sp>
      <p:sp>
        <p:nvSpPr>
          <p:cNvPr id="17" name="テキストテキストテキストテキストテキストテキストテキストテキストテキストテキストテキストテキストテキスト">
            <a:extLst>
              <a:ext uri="{FF2B5EF4-FFF2-40B4-BE49-F238E27FC236}">
                <a16:creationId xmlns:a16="http://schemas.microsoft.com/office/drawing/2014/main" xmlns="" id="{1DCF6CA6-5799-4A14-B7AF-FFD85D812369}"/>
              </a:ext>
            </a:extLst>
          </p:cNvPr>
          <p:cNvSpPr txBox="1"/>
          <p:nvPr/>
        </p:nvSpPr>
        <p:spPr>
          <a:xfrm>
            <a:off x="6440072" y="6442388"/>
            <a:ext cx="2577380" cy="321435"/>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r>
              <a:rPr lang="ja-JP" altLang="en-US" sz="1400" dirty="0"/>
              <a:t>東大生・筑波大生との</a:t>
            </a:r>
            <a:r>
              <a:rPr lang="en-US" altLang="ja-JP" sz="1400" dirty="0"/>
              <a:t>BBQ</a:t>
            </a:r>
            <a:r>
              <a:rPr lang="ja-JP" altLang="en-US" sz="1400" dirty="0"/>
              <a:t>交流</a:t>
            </a:r>
            <a:endParaRPr sz="1400" dirty="0"/>
          </a:p>
        </p:txBody>
      </p:sp>
      <p:sp>
        <p:nvSpPr>
          <p:cNvPr id="18" name="テキストテキストテキストテキストテキストテキストテキストテキストテキストテキストテキストテキストテキスト">
            <a:extLst>
              <a:ext uri="{FF2B5EF4-FFF2-40B4-BE49-F238E27FC236}">
                <a16:creationId xmlns:a16="http://schemas.microsoft.com/office/drawing/2014/main" xmlns="" id="{494E47B8-FD21-430B-A3B3-776730AF9365}"/>
              </a:ext>
            </a:extLst>
          </p:cNvPr>
          <p:cNvSpPr txBox="1"/>
          <p:nvPr/>
        </p:nvSpPr>
        <p:spPr>
          <a:xfrm>
            <a:off x="6676406" y="9028098"/>
            <a:ext cx="2104713" cy="321435"/>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r>
              <a:rPr lang="ja-JP" altLang="en-US" sz="1400" dirty="0"/>
              <a:t>目指す職業の方との対話</a:t>
            </a:r>
            <a:endParaRPr sz="1400" dirty="0"/>
          </a:p>
        </p:txBody>
      </p:sp>
      <p:sp>
        <p:nvSpPr>
          <p:cNvPr id="19" name="テキストテキストテキストテキストテキストテキストテキストテキストテキストテキストテキストテキストテキスト">
            <a:extLst>
              <a:ext uri="{FF2B5EF4-FFF2-40B4-BE49-F238E27FC236}">
                <a16:creationId xmlns:a16="http://schemas.microsoft.com/office/drawing/2014/main" xmlns="" id="{653F90BC-CEBE-4BF4-8F72-521032B37E8F}"/>
              </a:ext>
            </a:extLst>
          </p:cNvPr>
          <p:cNvSpPr txBox="1"/>
          <p:nvPr/>
        </p:nvSpPr>
        <p:spPr>
          <a:xfrm>
            <a:off x="9279813" y="8996074"/>
            <a:ext cx="3354282" cy="623056"/>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defTabSz="457200">
              <a:lnSpc>
                <a:spcPct val="140000"/>
              </a:lnSpc>
              <a:defRPr sz="1300">
                <a:latin typeface="ヒラギノ角ゴ ProN W6"/>
                <a:ea typeface="ヒラギノ角ゴ ProN W6"/>
                <a:cs typeface="ヒラギノ角ゴ ProN W6"/>
                <a:sym typeface="ヒラギノ角ゴ ProN W6"/>
              </a:defRPr>
            </a:lvl1pPr>
          </a:lstStyle>
          <a:p>
            <a:r>
              <a:rPr lang="ja-JP" altLang="en-US" sz="1400" dirty="0"/>
              <a:t>公営塾まなび</a:t>
            </a:r>
            <a:r>
              <a:rPr lang="en-US" altLang="ja-JP" sz="1400" dirty="0"/>
              <a:t>café </a:t>
            </a:r>
            <a:r>
              <a:rPr lang="en-US" altLang="ja-JP" sz="1400" dirty="0" err="1"/>
              <a:t>Ri-shi</a:t>
            </a:r>
            <a:r>
              <a:rPr lang="ja-JP" altLang="en-US" sz="1400" dirty="0"/>
              <a:t>を応援してくれる方たちのプロフィールと考え方を掲示</a:t>
            </a:r>
            <a:endParaRPr sz="1400" dirty="0"/>
          </a:p>
        </p:txBody>
      </p:sp>
    </p:spTree>
    <p:extLst>
      <p:ext uri="{BB962C8B-B14F-4D97-AF65-F5344CB8AC3E}">
        <p14:creationId xmlns:p14="http://schemas.microsoft.com/office/powerpoint/2010/main" val="87586551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b.jpg" descr="b.jpg"/>
          <p:cNvPicPr>
            <a:picLocks noChangeAspect="1"/>
          </p:cNvPicPr>
          <p:nvPr/>
        </p:nvPicPr>
        <p:blipFill>
          <a:blip r:embed="rId3"/>
          <a:srcRect t="2635" b="2635"/>
          <a:stretch>
            <a:fillRect/>
          </a:stretch>
        </p:blipFill>
        <p:spPr>
          <a:xfrm>
            <a:off x="-301625" y="-26451"/>
            <a:ext cx="13607954" cy="9700421"/>
          </a:xfrm>
          <a:prstGeom prst="rect">
            <a:avLst/>
          </a:prstGeom>
          <a:ln w="12700">
            <a:miter lim="400000"/>
          </a:ln>
        </p:spPr>
      </p:pic>
      <p:sp>
        <p:nvSpPr>
          <p:cNvPr id="75" name="来年度以降の…"/>
          <p:cNvSpPr txBox="1"/>
          <p:nvPr/>
        </p:nvSpPr>
        <p:spPr>
          <a:xfrm>
            <a:off x="787428" y="477030"/>
            <a:ext cx="3696604" cy="1192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457200">
              <a:lnSpc>
                <a:spcPct val="80000"/>
              </a:lnSpc>
              <a:defRPr sz="3400">
                <a:solidFill>
                  <a:srgbClr val="FFFFFF"/>
                </a:solidFill>
                <a:latin typeface="ヒラギノ角ゴ ProN W6"/>
                <a:ea typeface="ヒラギノ角ゴ ProN W6"/>
                <a:cs typeface="ヒラギノ角ゴ ProN W6"/>
                <a:sym typeface="ヒラギノ角ゴ ProN W6"/>
              </a:defRPr>
            </a:pPr>
            <a:r>
              <a:t>来年度以降の</a:t>
            </a:r>
          </a:p>
          <a:p>
            <a:pPr defTabSz="457200">
              <a:lnSpc>
                <a:spcPct val="80000"/>
              </a:lnSpc>
              <a:defRPr sz="3400">
                <a:solidFill>
                  <a:srgbClr val="FFFFFF"/>
                </a:solidFill>
                <a:latin typeface="ヒラギノ角ゴ ProN W6"/>
                <a:ea typeface="ヒラギノ角ゴ ProN W6"/>
                <a:cs typeface="ヒラギノ角ゴ ProN W6"/>
                <a:sym typeface="ヒラギノ角ゴ ProN W6"/>
              </a:defRPr>
            </a:pPr>
            <a:r>
              <a:t>スケジュール</a:t>
            </a:r>
          </a:p>
        </p:txBody>
      </p:sp>
      <p:sp>
        <p:nvSpPr>
          <p:cNvPr id="76" name="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
          <p:cNvSpPr txBox="1"/>
          <p:nvPr/>
        </p:nvSpPr>
        <p:spPr>
          <a:xfrm>
            <a:off x="1290918" y="1965726"/>
            <a:ext cx="8893875" cy="1760680"/>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algn="just" defTabSz="457200">
              <a:lnSpc>
                <a:spcPct val="140000"/>
              </a:lnSpc>
              <a:defRPr sz="2200"/>
            </a:lvl1pPr>
          </a:lstStyle>
          <a:p>
            <a:r>
              <a:rPr lang="ja-JP" altLang="en-US" sz="2800" dirty="0"/>
              <a:t>・小中学生向けの塾</a:t>
            </a:r>
            <a:endParaRPr lang="en-US" altLang="ja-JP" sz="2800" dirty="0"/>
          </a:p>
          <a:p>
            <a:r>
              <a:rPr lang="ja-JP" altLang="en-US" dirty="0"/>
              <a:t>　◎英語かるたや数字遊びなどゲーミフィケーションを活用した学び</a:t>
            </a:r>
            <a:endParaRPr lang="en-US" altLang="ja-JP" dirty="0"/>
          </a:p>
          <a:p>
            <a:r>
              <a:rPr lang="ja-JP" altLang="en-US" dirty="0"/>
              <a:t>　◎定期テスト対策や高校受験対策</a:t>
            </a:r>
          </a:p>
        </p:txBody>
      </p:sp>
      <p:sp>
        <p:nvSpPr>
          <p:cNvPr id="79" name="地域おこし協力隊…"/>
          <p:cNvSpPr txBox="1"/>
          <p:nvPr/>
        </p:nvSpPr>
        <p:spPr>
          <a:xfrm>
            <a:off x="10549154" y="907609"/>
            <a:ext cx="2246305" cy="60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r" defTabSz="457200">
              <a:lnSpc>
                <a:spcPct val="80000"/>
              </a:lnSpc>
              <a:defRPr sz="1700"/>
            </a:pPr>
            <a:r>
              <a:t>地域おこし協力隊</a:t>
            </a:r>
          </a:p>
          <a:p>
            <a:pPr algn="r" defTabSz="457200">
              <a:lnSpc>
                <a:spcPct val="80000"/>
              </a:lnSpc>
              <a:defRPr sz="1700"/>
            </a:pPr>
            <a:r>
              <a:t>発表資料</a:t>
            </a:r>
          </a:p>
        </p:txBody>
      </p:sp>
      <p:sp>
        <p:nvSpPr>
          <p:cNvPr id="80" name="北海道 利尻町"/>
          <p:cNvSpPr txBox="1"/>
          <p:nvPr/>
        </p:nvSpPr>
        <p:spPr>
          <a:xfrm>
            <a:off x="10286572" y="80740"/>
            <a:ext cx="2508887" cy="450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300000"/>
              </a:lnSpc>
              <a:defRPr sz="2700"/>
            </a:lvl1pPr>
          </a:lstStyle>
          <a:p>
            <a:r>
              <a:rPr dirty="0" err="1"/>
              <a:t>北海道</a:t>
            </a:r>
            <a:r>
              <a:rPr dirty="0"/>
              <a:t> 利尻町</a:t>
            </a:r>
          </a:p>
        </p:txBody>
      </p:sp>
      <p:pic>
        <p:nvPicPr>
          <p:cNvPr id="3" name="図 2">
            <a:extLst>
              <a:ext uri="{FF2B5EF4-FFF2-40B4-BE49-F238E27FC236}">
                <a16:creationId xmlns:a16="http://schemas.microsoft.com/office/drawing/2014/main" xmlns="" id="{0F05DA66-080D-4A4C-85D5-84756118E8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889" y="3257450"/>
            <a:ext cx="4881869" cy="3661719"/>
          </a:xfrm>
          <a:prstGeom prst="rect">
            <a:avLst/>
          </a:prstGeom>
        </p:spPr>
      </p:pic>
      <p:pic>
        <p:nvPicPr>
          <p:cNvPr id="5" name="図 4">
            <a:extLst>
              <a:ext uri="{FF2B5EF4-FFF2-40B4-BE49-F238E27FC236}">
                <a16:creationId xmlns:a16="http://schemas.microsoft.com/office/drawing/2014/main" xmlns="" id="{C0155732-F194-4B41-A426-BCA14130AC50}"/>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96488" y="4864100"/>
            <a:ext cx="3506425" cy="4675233"/>
          </a:xfrm>
          <a:prstGeom prst="rect">
            <a:avLst/>
          </a:prstGeom>
        </p:spPr>
      </p:pic>
      <p:sp>
        <p:nvSpPr>
          <p:cNvPr id="15" name="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テキスト">
            <a:extLst>
              <a:ext uri="{FF2B5EF4-FFF2-40B4-BE49-F238E27FC236}">
                <a16:creationId xmlns:a16="http://schemas.microsoft.com/office/drawing/2014/main" xmlns="" id="{D5947C2A-8B78-4E19-8D85-59CF2C46EDE5}"/>
              </a:ext>
            </a:extLst>
          </p:cNvPr>
          <p:cNvSpPr txBox="1"/>
          <p:nvPr/>
        </p:nvSpPr>
        <p:spPr>
          <a:xfrm>
            <a:off x="5198858" y="7791353"/>
            <a:ext cx="7367611" cy="1760680"/>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algn="just" defTabSz="457200">
              <a:lnSpc>
                <a:spcPct val="140000"/>
              </a:lnSpc>
              <a:defRPr sz="2200"/>
            </a:lvl1pPr>
          </a:lstStyle>
          <a:p>
            <a:r>
              <a:rPr lang="ja-JP" altLang="en-US" sz="2800" dirty="0"/>
              <a:t>・リラクゼーションサロン「利尻 ほぐし処」</a:t>
            </a:r>
            <a:endParaRPr lang="en-US" altLang="ja-JP" sz="2800" dirty="0"/>
          </a:p>
          <a:p>
            <a:r>
              <a:rPr lang="ja-JP" altLang="en-US" dirty="0"/>
              <a:t>　◎疲れやストレスを癒す場所づくり</a:t>
            </a:r>
            <a:endParaRPr lang="en-US" altLang="ja-JP" dirty="0"/>
          </a:p>
          <a:p>
            <a:r>
              <a:rPr lang="ja-JP" altLang="en-US" dirty="0"/>
              <a:t>　◎リラクゼーションを利尻の新しい仕事として定着させたい</a:t>
            </a:r>
            <a:endParaRPr lang="en-US" altLang="ja-JP" dirty="0"/>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effectStyle>
        <a:effectStyle>
          <a:effectLst/>
        </a:effectStyle>
        <a:effectStyle>
          <a:effectLst/>
        </a:effectStyle>
      </a:effectStyleLst>
      <a:bgFillStyleLst>
        <a:solidFill>
          <a:srgbClr val="FFFFFF"/>
        </a:solidFill>
        <a:solidFill>
          <a:srgbClr val="FFFFFF"/>
        </a:solidFill>
        <a:solidFill>
          <a:srgbClr val="FFFFFF"/>
        </a:soli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effectStyle>
        <a:effectStyle>
          <a:effectLst/>
        </a:effectStyle>
        <a:effectStyle>
          <a:effectLst/>
        </a:effectStyle>
      </a:effectStyleLst>
      <a:bgFillStyleLst>
        <a:solidFill>
          <a:srgbClr val="FFFFFF"/>
        </a:solidFill>
        <a:solidFill>
          <a:srgbClr val="FFFFFF"/>
        </a:solidFill>
        <a:solidFill>
          <a:srgbClr val="FFFFFF"/>
        </a:soli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1141</TotalTime>
  <Words>280</Words>
  <Application>Microsoft Office PowerPoint</Application>
  <PresentationFormat>ユーザー設定</PresentationFormat>
  <Paragraphs>55</Paragraphs>
  <Slides>4</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vt:i4>
      </vt:variant>
    </vt:vector>
  </HeadingPairs>
  <TitlesOfParts>
    <vt:vector size="10" baseType="lpstr">
      <vt:lpstr>Helvetica Neue Light</vt:lpstr>
      <vt:lpstr>Helvetica Neue Thin</vt:lpstr>
      <vt:lpstr>Lucida Grande</vt:lpstr>
      <vt:lpstr>ヒラギノ角ゴ ProN W3</vt:lpstr>
      <vt:lpstr>ヒラギノ角ゴ ProN W6</vt:lpstr>
      <vt:lpstr>White</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利尻町公営塾</cp:lastModifiedBy>
  <cp:revision>52</cp:revision>
  <dcterms:modified xsi:type="dcterms:W3CDTF">2021-02-26T08:59:56Z</dcterms:modified>
</cp:coreProperties>
</file>