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2"/>
    <p:sldId id="257" r:id="rId3"/>
    <p:sldId id="259" r:id="rId4"/>
    <p:sldId id="258" r:id="rId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1pPr>
    <a:lvl2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2pPr>
    <a:lvl3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3pPr>
    <a:lvl4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4pPr>
    <a:lvl5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5pPr>
    <a:lvl6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6pPr>
    <a:lvl7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7pPr>
    <a:lvl8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8pPr>
    <a:lvl9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381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a:fontRef idx="minor">
          <a:srgbClr val="000000"/>
        </a:fontRef>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a:font>
          <a:latin typeface="ヒラギノ角ゴ ProN W6"/>
          <a:ea typeface="ヒラギノ角ゴ ProN W6"/>
          <a:cs typeface="ヒラギノ角ゴ ProN W6"/>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a:font>
          <a:latin typeface="ヒラギノ角ゴ ProN W6"/>
          <a:ea typeface="ヒラギノ角ゴ ProN W6"/>
          <a:cs typeface="ヒラギノ角ゴ ProN W6"/>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a:font>
          <a:latin typeface="ヒラギノ角ゴ ProN W6"/>
          <a:ea typeface="ヒラギノ角ゴ ProN W6"/>
          <a:cs typeface="ヒラギノ角ゴ ProN W6"/>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ヒラギノ角ゴ ProN W6"/>
          <a:ea typeface="ヒラギノ角ゴ ProN W6"/>
          <a:cs typeface="ヒラギノ角ゴ ProN W6"/>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5" d="100"/>
          <a:sy n="55" d="100"/>
        </p:scale>
        <p:origin x="18" y="4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 name="Shape 51"/>
          <p:cNvSpPr>
            <a:spLocks noGrp="1" noRot="1" noChangeAspect="1"/>
          </p:cNvSpPr>
          <p:nvPr>
            <p:ph type="sldImg"/>
          </p:nvPr>
        </p:nvSpPr>
        <p:spPr>
          <a:xfrm>
            <a:off x="1143000" y="685800"/>
            <a:ext cx="4572000" cy="3429000"/>
          </a:xfrm>
          <a:prstGeom prst="rect">
            <a:avLst/>
          </a:prstGeom>
        </p:spPr>
        <p:txBody>
          <a:bodyPr/>
          <a:lstStyle/>
          <a:p>
            <a:endParaRPr/>
          </a:p>
        </p:txBody>
      </p:sp>
      <p:sp>
        <p:nvSpPr>
          <p:cNvPr id="52" name="Shape 5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2200">
        <a:latin typeface="Lucida Grande"/>
        <a:ea typeface="Lucida Grande"/>
        <a:cs typeface="Lucida Grande"/>
        <a:sym typeface="Lucida Grande"/>
      </a:defRPr>
    </a:lvl1pPr>
    <a:lvl2pPr defTabSz="457200" latinLnBrk="0">
      <a:defRPr sz="2200">
        <a:latin typeface="Lucida Grande"/>
        <a:ea typeface="Lucida Grande"/>
        <a:cs typeface="Lucida Grande"/>
        <a:sym typeface="Lucida Grande"/>
      </a:defRPr>
    </a:lvl2pPr>
    <a:lvl3pPr defTabSz="457200" latinLnBrk="0">
      <a:defRPr sz="2200">
        <a:latin typeface="Lucida Grande"/>
        <a:ea typeface="Lucida Grande"/>
        <a:cs typeface="Lucida Grande"/>
        <a:sym typeface="Lucida Grande"/>
      </a:defRPr>
    </a:lvl3pPr>
    <a:lvl4pPr defTabSz="457200" latinLnBrk="0">
      <a:defRPr sz="2200">
        <a:latin typeface="Lucida Grande"/>
        <a:ea typeface="Lucida Grande"/>
        <a:cs typeface="Lucida Grande"/>
        <a:sym typeface="Lucida Grande"/>
      </a:defRPr>
    </a:lvl4pPr>
    <a:lvl5pPr defTabSz="457200" latinLnBrk="0">
      <a:defRPr sz="2200">
        <a:latin typeface="Lucida Grande"/>
        <a:ea typeface="Lucida Grande"/>
        <a:cs typeface="Lucida Grande"/>
        <a:sym typeface="Lucida Grande"/>
      </a:defRPr>
    </a:lvl5pPr>
    <a:lvl6pPr defTabSz="457200" latinLnBrk="0">
      <a:defRPr sz="2200">
        <a:latin typeface="Lucida Grande"/>
        <a:ea typeface="Lucida Grande"/>
        <a:cs typeface="Lucida Grande"/>
        <a:sym typeface="Lucida Grande"/>
      </a:defRPr>
    </a:lvl6pPr>
    <a:lvl7pPr defTabSz="457200" latinLnBrk="0">
      <a:defRPr sz="2200">
        <a:latin typeface="Lucida Grande"/>
        <a:ea typeface="Lucida Grande"/>
        <a:cs typeface="Lucida Grande"/>
        <a:sym typeface="Lucida Grande"/>
      </a:defRPr>
    </a:lvl7pPr>
    <a:lvl8pPr defTabSz="457200" latinLnBrk="0">
      <a:defRPr sz="2200">
        <a:latin typeface="Lucida Grande"/>
        <a:ea typeface="Lucida Grande"/>
        <a:cs typeface="Lucida Grande"/>
        <a:sym typeface="Lucida Grande"/>
      </a:defRPr>
    </a:lvl8pPr>
    <a:lvl9pPr defTabSz="457200" latinLnBrk="0">
      <a:defRPr sz="22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タイトル&amp;サブタイトル">
    <p:spTree>
      <p:nvGrpSpPr>
        <p:cNvPr id="1" name=""/>
        <p:cNvGrpSpPr/>
        <p:nvPr/>
      </p:nvGrpSpPr>
      <p:grpSpPr>
        <a:xfrm>
          <a:off x="0" y="0"/>
          <a:ext cx="0" cy="0"/>
          <a:chOff x="0" y="0"/>
          <a:chExt cx="0" cy="0"/>
        </a:xfrm>
      </p:grpSpPr>
      <p:sp>
        <p:nvSpPr>
          <p:cNvPr id="6" name="タイトルテキスト"/>
          <p:cNvSpPr txBox="1">
            <a:spLocks noGrp="1"/>
          </p:cNvSpPr>
          <p:nvPr>
            <p:ph type="title"/>
          </p:nvPr>
        </p:nvSpPr>
        <p:spPr>
          <a:xfrm>
            <a:off x="1270000" y="1638300"/>
            <a:ext cx="10464800" cy="3302000"/>
          </a:xfrm>
          <a:prstGeom prst="rect">
            <a:avLst/>
          </a:prstGeom>
        </p:spPr>
        <p:txBody>
          <a:bodyPr anchor="b"/>
          <a:lstStyle/>
          <a:p>
            <a:r>
              <a:t>タイトルテキスト</a:t>
            </a:r>
          </a:p>
        </p:txBody>
      </p:sp>
      <p:sp>
        <p:nvSpPr>
          <p:cNvPr id="7" name="本文レベル1…"/>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本文レベル1</a:t>
            </a:r>
          </a:p>
          <a:p>
            <a:pPr lvl="1"/>
            <a:r>
              <a:t>本文レベル2</a:t>
            </a:r>
          </a:p>
          <a:p>
            <a:pPr lvl="2"/>
            <a:r>
              <a:t>本文レベル3</a:t>
            </a:r>
          </a:p>
          <a:p>
            <a:pPr lvl="3"/>
            <a:r>
              <a:t>本文レベル4</a:t>
            </a:r>
          </a:p>
          <a:p>
            <a:pPr lvl="4"/>
            <a:r>
              <a:t>本文レベル5</a:t>
            </a:r>
          </a:p>
        </p:txBody>
      </p:sp>
      <p:sp>
        <p:nvSpPr>
          <p:cNvPr id="8" name="スライド番号"/>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引用">
    <p:spTree>
      <p:nvGrpSpPr>
        <p:cNvPr id="1" name=""/>
        <p:cNvGrpSpPr/>
        <p:nvPr/>
      </p:nvGrpSpPr>
      <p:grpSpPr>
        <a:xfrm>
          <a:off x="0" y="0"/>
          <a:ext cx="0" cy="0"/>
          <a:chOff x="0" y="0"/>
          <a:chExt cx="0" cy="0"/>
        </a:xfrm>
      </p:grpSpPr>
      <p:sp>
        <p:nvSpPr>
          <p:cNvPr id="43" name="四角形"/>
          <p:cNvSpPr txBox="1">
            <a:spLocks noGrp="1"/>
          </p:cNvSpPr>
          <p:nvPr>
            <p:ph type="body" sz="quarter" idx="13"/>
          </p:nvPr>
        </p:nvSpPr>
        <p:spPr>
          <a:xfrm>
            <a:off x="1270000" y="4267200"/>
            <a:ext cx="10464800" cy="609600"/>
          </a:xfrm>
          <a:prstGeom prst="rect">
            <a:avLst/>
          </a:prstGeom>
        </p:spPr>
        <p:txBody>
          <a:bodyPr>
            <a:noAutofit/>
          </a:bodyPr>
          <a:lstStyle>
            <a:lvl1pPr marL="0" indent="0" algn="ctr">
              <a:spcBef>
                <a:spcPts val="0"/>
              </a:spcBef>
              <a:buSzTx/>
              <a:buNone/>
              <a:defRPr sz="3400"/>
            </a:lvl1pPr>
          </a:lstStyle>
          <a:p>
            <a:r>
              <a:t> </a:t>
            </a:r>
          </a:p>
        </p:txBody>
      </p:sp>
      <p:sp>
        <p:nvSpPr>
          <p:cNvPr id="44" name="本文レベル1…"/>
          <p:cNvSpPr txBox="1">
            <a:spLocks noGrp="1"/>
          </p:cNvSpPr>
          <p:nvPr>
            <p:ph type="body" sz="quarter" idx="1"/>
          </p:nvPr>
        </p:nvSpPr>
        <p:spPr>
          <a:xfrm>
            <a:off x="1270000" y="6362700"/>
            <a:ext cx="10464800" cy="457200"/>
          </a:xfrm>
          <a:prstGeom prst="rect">
            <a:avLst/>
          </a:prstGeom>
        </p:spPr>
        <p:txBody>
          <a:bodyPr anchor="t"/>
          <a:lstStyle>
            <a:lvl1pPr marL="0" indent="0" algn="ctr">
              <a:spcBef>
                <a:spcPts val="0"/>
              </a:spcBef>
              <a:buSzTx/>
              <a:buNone/>
              <a:defRPr sz="2400"/>
            </a:lvl1pPr>
            <a:lvl2pPr marL="777875" indent="-333375" algn="ctr">
              <a:spcBef>
                <a:spcPts val="0"/>
              </a:spcBef>
              <a:defRPr sz="2400"/>
            </a:lvl2pPr>
            <a:lvl3pPr marL="1222375" indent="-333375" algn="ctr">
              <a:spcBef>
                <a:spcPts val="0"/>
              </a:spcBef>
              <a:defRPr sz="2400"/>
            </a:lvl3pPr>
            <a:lvl4pPr marL="1666875" indent="-333375" algn="ctr">
              <a:spcBef>
                <a:spcPts val="0"/>
              </a:spcBef>
              <a:defRPr sz="2400"/>
            </a:lvl4pPr>
            <a:lvl5pPr marL="2111375" indent="-333375" algn="ctr">
              <a:spcBef>
                <a:spcPts val="0"/>
              </a:spcBef>
              <a:defRPr sz="2400"/>
            </a:lvl5pPr>
          </a:lstStyle>
          <a:p>
            <a:r>
              <a:t>本文レベル1</a:t>
            </a:r>
          </a:p>
          <a:p>
            <a:pPr lvl="1"/>
            <a:r>
              <a:t>本文レベル2</a:t>
            </a:r>
          </a:p>
          <a:p>
            <a:pPr lvl="2"/>
            <a:r>
              <a:t>本文レベル3</a:t>
            </a:r>
          </a:p>
          <a:p>
            <a:pPr lvl="3"/>
            <a:r>
              <a:t>本文レベル4</a:t>
            </a:r>
          </a:p>
          <a:p>
            <a:pPr lvl="4"/>
            <a:r>
              <a:t>本文レベル5</a:t>
            </a:r>
          </a:p>
        </p:txBody>
      </p:sp>
      <p:sp>
        <p:nvSpPr>
          <p:cNvPr id="45"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写真">
    <p:spTree>
      <p:nvGrpSpPr>
        <p:cNvPr id="1" name=""/>
        <p:cNvGrpSpPr/>
        <p:nvPr/>
      </p:nvGrpSpPr>
      <p:grpSpPr>
        <a:xfrm>
          <a:off x="0" y="0"/>
          <a:ext cx="0" cy="0"/>
          <a:chOff x="0" y="0"/>
          <a:chExt cx="0" cy="0"/>
        </a:xfrm>
      </p:grpSpPr>
      <p:sp>
        <p:nvSpPr>
          <p:cNvPr id="47" name="イメージ"/>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48"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50"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画像（横長）">
    <p:spTree>
      <p:nvGrpSpPr>
        <p:cNvPr id="1" name=""/>
        <p:cNvGrpSpPr/>
        <p:nvPr/>
      </p:nvGrpSpPr>
      <p:grpSpPr>
        <a:xfrm>
          <a:off x="0" y="0"/>
          <a:ext cx="0" cy="0"/>
          <a:chOff x="0" y="0"/>
          <a:chExt cx="0" cy="0"/>
        </a:xfrm>
      </p:grpSpPr>
      <p:sp>
        <p:nvSpPr>
          <p:cNvPr id="10" name="イメージ"/>
          <p:cNvSpPr>
            <a:spLocks noGrp="1"/>
          </p:cNvSpPr>
          <p:nvPr>
            <p:ph type="pic" idx="13"/>
          </p:nvPr>
        </p:nvSpPr>
        <p:spPr>
          <a:xfrm>
            <a:off x="1625600" y="673100"/>
            <a:ext cx="9753600" cy="5905500"/>
          </a:xfrm>
          <a:prstGeom prst="rect">
            <a:avLst/>
          </a:prstGeom>
        </p:spPr>
        <p:txBody>
          <a:bodyPr lIns="91439" tIns="45719" rIns="91439" bIns="45719" anchor="t">
            <a:noAutofit/>
          </a:bodyPr>
          <a:lstStyle/>
          <a:p>
            <a:endParaRPr/>
          </a:p>
        </p:txBody>
      </p:sp>
      <p:sp>
        <p:nvSpPr>
          <p:cNvPr id="11" name="タイトルテキスト"/>
          <p:cNvSpPr txBox="1">
            <a:spLocks noGrp="1"/>
          </p:cNvSpPr>
          <p:nvPr>
            <p:ph type="title"/>
          </p:nvPr>
        </p:nvSpPr>
        <p:spPr>
          <a:xfrm>
            <a:off x="1270000" y="6718300"/>
            <a:ext cx="10464800" cy="1422400"/>
          </a:xfrm>
          <a:prstGeom prst="rect">
            <a:avLst/>
          </a:prstGeom>
        </p:spPr>
        <p:txBody>
          <a:bodyPr anchor="b"/>
          <a:lstStyle/>
          <a:p>
            <a:r>
              <a:t>タイトルテキスト</a:t>
            </a:r>
          </a:p>
        </p:txBody>
      </p:sp>
      <p:sp>
        <p:nvSpPr>
          <p:cNvPr id="12" name="本文レベル1…"/>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本文レベル1</a:t>
            </a:r>
          </a:p>
          <a:p>
            <a:pPr lvl="1"/>
            <a:r>
              <a:t>本文レベル2</a:t>
            </a:r>
          </a:p>
          <a:p>
            <a:pPr lvl="2"/>
            <a:r>
              <a:t>本文レベル3</a:t>
            </a:r>
          </a:p>
          <a:p>
            <a:pPr lvl="3"/>
            <a:r>
              <a:t>本文レベル4</a:t>
            </a:r>
          </a:p>
          <a:p>
            <a:pPr lvl="4"/>
            <a:r>
              <a:t>本文レベル5</a:t>
            </a:r>
          </a:p>
        </p:txBody>
      </p:sp>
      <p:sp>
        <p:nvSpPr>
          <p:cNvPr id="1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タイトル（中央）">
    <p:spTree>
      <p:nvGrpSpPr>
        <p:cNvPr id="1" name=""/>
        <p:cNvGrpSpPr/>
        <p:nvPr/>
      </p:nvGrpSpPr>
      <p:grpSpPr>
        <a:xfrm>
          <a:off x="0" y="0"/>
          <a:ext cx="0" cy="0"/>
          <a:chOff x="0" y="0"/>
          <a:chExt cx="0" cy="0"/>
        </a:xfrm>
      </p:grpSpPr>
      <p:sp>
        <p:nvSpPr>
          <p:cNvPr id="15" name="タイトルテキスト"/>
          <p:cNvSpPr txBox="1">
            <a:spLocks noGrp="1"/>
          </p:cNvSpPr>
          <p:nvPr>
            <p:ph type="title"/>
          </p:nvPr>
        </p:nvSpPr>
        <p:spPr>
          <a:xfrm>
            <a:off x="1270000" y="3225800"/>
            <a:ext cx="10464800" cy="3302000"/>
          </a:xfrm>
          <a:prstGeom prst="rect">
            <a:avLst/>
          </a:prstGeom>
        </p:spPr>
        <p:txBody>
          <a:bodyPr/>
          <a:lstStyle/>
          <a:p>
            <a:r>
              <a:t>タイトルテキスト</a:t>
            </a:r>
          </a:p>
        </p:txBody>
      </p:sp>
      <p:sp>
        <p:nvSpPr>
          <p:cNvPr id="16"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画像（縦長）">
    <p:spTree>
      <p:nvGrpSpPr>
        <p:cNvPr id="1" name=""/>
        <p:cNvGrpSpPr/>
        <p:nvPr/>
      </p:nvGrpSpPr>
      <p:grpSpPr>
        <a:xfrm>
          <a:off x="0" y="0"/>
          <a:ext cx="0" cy="0"/>
          <a:chOff x="0" y="0"/>
          <a:chExt cx="0" cy="0"/>
        </a:xfrm>
      </p:grpSpPr>
      <p:sp>
        <p:nvSpPr>
          <p:cNvPr id="18" name="イメージ"/>
          <p:cNvSpPr>
            <a:spLocks noGrp="1"/>
          </p:cNvSpPr>
          <p:nvPr>
            <p:ph type="pic" sz="half" idx="13"/>
          </p:nvPr>
        </p:nvSpPr>
        <p:spPr>
          <a:xfrm>
            <a:off x="6718300" y="635000"/>
            <a:ext cx="5334000" cy="8216900"/>
          </a:xfrm>
          <a:prstGeom prst="rect">
            <a:avLst/>
          </a:prstGeom>
        </p:spPr>
        <p:txBody>
          <a:bodyPr lIns="91439" tIns="45719" rIns="91439" bIns="45719" anchor="t">
            <a:noAutofit/>
          </a:bodyPr>
          <a:lstStyle/>
          <a:p>
            <a:endParaRPr/>
          </a:p>
        </p:txBody>
      </p:sp>
      <p:sp>
        <p:nvSpPr>
          <p:cNvPr id="19" name="タイトルテキスト"/>
          <p:cNvSpPr txBox="1">
            <a:spLocks noGrp="1"/>
          </p:cNvSpPr>
          <p:nvPr>
            <p:ph type="title"/>
          </p:nvPr>
        </p:nvSpPr>
        <p:spPr>
          <a:xfrm>
            <a:off x="952500" y="635000"/>
            <a:ext cx="5334000" cy="3987800"/>
          </a:xfrm>
          <a:prstGeom prst="rect">
            <a:avLst/>
          </a:prstGeom>
        </p:spPr>
        <p:txBody>
          <a:bodyPr anchor="b"/>
          <a:lstStyle>
            <a:lvl1pPr>
              <a:defRPr sz="6000"/>
            </a:lvl1pPr>
          </a:lstStyle>
          <a:p>
            <a:r>
              <a:t>タイトルテキスト</a:t>
            </a:r>
          </a:p>
        </p:txBody>
      </p:sp>
      <p:sp>
        <p:nvSpPr>
          <p:cNvPr id="20" name="本文レベル1…"/>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本文レベル1</a:t>
            </a:r>
          </a:p>
          <a:p>
            <a:pPr lvl="1"/>
            <a:r>
              <a:t>本文レベル2</a:t>
            </a:r>
          </a:p>
          <a:p>
            <a:pPr lvl="2"/>
            <a:r>
              <a:t>本文レベル3</a:t>
            </a:r>
          </a:p>
          <a:p>
            <a:pPr lvl="3"/>
            <a:r>
              <a:t>本文レベル4</a:t>
            </a:r>
          </a:p>
          <a:p>
            <a:pPr lvl="4"/>
            <a:r>
              <a:t>本文レベル5</a:t>
            </a:r>
          </a:p>
        </p:txBody>
      </p:sp>
      <p:sp>
        <p:nvSpPr>
          <p:cNvPr id="2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タイトル（上）">
    <p:spTree>
      <p:nvGrpSpPr>
        <p:cNvPr id="1" name=""/>
        <p:cNvGrpSpPr/>
        <p:nvPr/>
      </p:nvGrpSpPr>
      <p:grpSpPr>
        <a:xfrm>
          <a:off x="0" y="0"/>
          <a:ext cx="0" cy="0"/>
          <a:chOff x="0" y="0"/>
          <a:chExt cx="0" cy="0"/>
        </a:xfrm>
      </p:grpSpPr>
      <p:sp>
        <p:nvSpPr>
          <p:cNvPr id="23" name="タイトルテキスト"/>
          <p:cNvSpPr txBox="1">
            <a:spLocks noGrp="1"/>
          </p:cNvSpPr>
          <p:nvPr>
            <p:ph type="title"/>
          </p:nvPr>
        </p:nvSpPr>
        <p:spPr>
          <a:prstGeom prst="rect">
            <a:avLst/>
          </a:prstGeom>
        </p:spPr>
        <p:txBody>
          <a:bodyPr/>
          <a:lstStyle/>
          <a:p>
            <a:r>
              <a:t>タイトルテキスト</a:t>
            </a:r>
          </a:p>
        </p:txBody>
      </p:sp>
      <p:sp>
        <p:nvSpPr>
          <p:cNvPr id="24"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タイトル&amp;箇条書き">
    <p:spTree>
      <p:nvGrpSpPr>
        <p:cNvPr id="1" name=""/>
        <p:cNvGrpSpPr/>
        <p:nvPr/>
      </p:nvGrpSpPr>
      <p:grpSpPr>
        <a:xfrm>
          <a:off x="0" y="0"/>
          <a:ext cx="0" cy="0"/>
          <a:chOff x="0" y="0"/>
          <a:chExt cx="0" cy="0"/>
        </a:xfrm>
      </p:grpSpPr>
      <p:sp>
        <p:nvSpPr>
          <p:cNvPr id="26" name="タイトルテキスト"/>
          <p:cNvSpPr txBox="1">
            <a:spLocks noGrp="1"/>
          </p:cNvSpPr>
          <p:nvPr>
            <p:ph type="title"/>
          </p:nvPr>
        </p:nvSpPr>
        <p:spPr>
          <a:prstGeom prst="rect">
            <a:avLst/>
          </a:prstGeom>
        </p:spPr>
        <p:txBody>
          <a:bodyPr/>
          <a:lstStyle/>
          <a:p>
            <a:r>
              <a:t>タイトルテキスト</a:t>
            </a:r>
          </a:p>
        </p:txBody>
      </p:sp>
      <p:sp>
        <p:nvSpPr>
          <p:cNvPr id="27" name="本文レベル1…"/>
          <p:cNvSpPr txBox="1">
            <a:spLocks noGrp="1"/>
          </p:cNvSpPr>
          <p:nvPr>
            <p:ph type="body" idx="1"/>
          </p:nvPr>
        </p:nvSpPr>
        <p:spPr>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28"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タイトル、箇条書き、画像">
    <p:spTree>
      <p:nvGrpSpPr>
        <p:cNvPr id="1" name=""/>
        <p:cNvGrpSpPr/>
        <p:nvPr/>
      </p:nvGrpSpPr>
      <p:grpSpPr>
        <a:xfrm>
          <a:off x="0" y="0"/>
          <a:ext cx="0" cy="0"/>
          <a:chOff x="0" y="0"/>
          <a:chExt cx="0" cy="0"/>
        </a:xfrm>
      </p:grpSpPr>
      <p:sp>
        <p:nvSpPr>
          <p:cNvPr id="30" name="イメージ"/>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31" name="タイトルテキスト"/>
          <p:cNvSpPr txBox="1">
            <a:spLocks noGrp="1"/>
          </p:cNvSpPr>
          <p:nvPr>
            <p:ph type="title"/>
          </p:nvPr>
        </p:nvSpPr>
        <p:spPr>
          <a:prstGeom prst="rect">
            <a:avLst/>
          </a:prstGeom>
        </p:spPr>
        <p:txBody>
          <a:bodyPr/>
          <a:lstStyle/>
          <a:p>
            <a:r>
              <a:t>タイトルテキスト</a:t>
            </a:r>
          </a:p>
        </p:txBody>
      </p:sp>
      <p:sp>
        <p:nvSpPr>
          <p:cNvPr id="32" name="本文レベル1…"/>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本文レベル1</a:t>
            </a:r>
          </a:p>
          <a:p>
            <a:pPr lvl="1"/>
            <a:r>
              <a:t>本文レベル2</a:t>
            </a:r>
          </a:p>
          <a:p>
            <a:pPr lvl="2"/>
            <a:r>
              <a:t>本文レベル3</a:t>
            </a:r>
          </a:p>
          <a:p>
            <a:pPr lvl="3"/>
            <a:r>
              <a:t>本文レベル4</a:t>
            </a:r>
          </a:p>
          <a:p>
            <a:pPr lvl="4"/>
            <a:r>
              <a:t>本文レベル5</a:t>
            </a:r>
          </a:p>
        </p:txBody>
      </p:sp>
      <p:sp>
        <p:nvSpPr>
          <p:cNvPr id="33" name="スライド番号"/>
          <p:cNvSpPr txBox="1">
            <a:spLocks noGrp="1"/>
          </p:cNvSpPr>
          <p:nvPr>
            <p:ph type="sldNum" sz="quarter" idx="2"/>
          </p:nvPr>
        </p:nvSpPr>
        <p:spPr>
          <a:xfrm>
            <a:off x="6308360" y="9296400"/>
            <a:ext cx="381306" cy="304800"/>
          </a:xfrm>
          <a:prstGeom prst="rect">
            <a:avLst/>
          </a:prstGeom>
        </p:spPr>
        <p:txBody>
          <a:bodyPr/>
          <a:lstStyle>
            <a:lvl1pPr>
              <a:defRPr>
                <a:latin typeface="+mn-lt"/>
                <a:ea typeface="+mn-ea"/>
                <a:cs typeface="+mn-cs"/>
                <a:sym typeface="ヒラギノ角ゴ ProN W3"/>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箇条書き">
    <p:spTree>
      <p:nvGrpSpPr>
        <p:cNvPr id="1" name=""/>
        <p:cNvGrpSpPr/>
        <p:nvPr/>
      </p:nvGrpSpPr>
      <p:grpSpPr>
        <a:xfrm>
          <a:off x="0" y="0"/>
          <a:ext cx="0" cy="0"/>
          <a:chOff x="0" y="0"/>
          <a:chExt cx="0" cy="0"/>
        </a:xfrm>
      </p:grpSpPr>
      <p:sp>
        <p:nvSpPr>
          <p:cNvPr id="35" name="本文レベル1…"/>
          <p:cNvSpPr txBox="1">
            <a:spLocks noGrp="1"/>
          </p:cNvSpPr>
          <p:nvPr>
            <p:ph type="body" idx="1"/>
          </p:nvPr>
        </p:nvSpPr>
        <p:spPr>
          <a:xfrm>
            <a:off x="952500" y="1270000"/>
            <a:ext cx="11099800" cy="7213600"/>
          </a:xfrm>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36"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画像（3点）">
    <p:spTree>
      <p:nvGrpSpPr>
        <p:cNvPr id="1" name=""/>
        <p:cNvGrpSpPr/>
        <p:nvPr/>
      </p:nvGrpSpPr>
      <p:grpSpPr>
        <a:xfrm>
          <a:off x="0" y="0"/>
          <a:ext cx="0" cy="0"/>
          <a:chOff x="0" y="0"/>
          <a:chExt cx="0" cy="0"/>
        </a:xfrm>
      </p:grpSpPr>
      <p:sp>
        <p:nvSpPr>
          <p:cNvPr id="38" name="イメージ"/>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39" name="イメージ"/>
          <p:cNvSpPr>
            <a:spLocks noGrp="1"/>
          </p:cNvSpPr>
          <p:nvPr>
            <p:ph type="pic" sz="quarter" idx="14"/>
          </p:nvPr>
        </p:nvSpPr>
        <p:spPr>
          <a:xfrm>
            <a:off x="6718300" y="889000"/>
            <a:ext cx="5334000" cy="3771900"/>
          </a:xfrm>
          <a:prstGeom prst="rect">
            <a:avLst/>
          </a:prstGeom>
        </p:spPr>
        <p:txBody>
          <a:bodyPr lIns="91439" tIns="45719" rIns="91439" bIns="45719" anchor="t">
            <a:noAutofit/>
          </a:bodyPr>
          <a:lstStyle/>
          <a:p>
            <a:endParaRPr/>
          </a:p>
        </p:txBody>
      </p:sp>
      <p:sp>
        <p:nvSpPr>
          <p:cNvPr id="40" name="イメージ"/>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4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タイトルテキスト"/>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タイトルテキスト</a:t>
            </a:r>
          </a:p>
        </p:txBody>
      </p:sp>
      <p:sp>
        <p:nvSpPr>
          <p:cNvPr id="3" name="本文レベル1…"/>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本文レベル1</a:t>
            </a:r>
          </a:p>
          <a:p>
            <a:pPr lvl="1"/>
            <a:r>
              <a:t>本文レベル2</a:t>
            </a:r>
          </a:p>
          <a:p>
            <a:pPr lvl="2"/>
            <a:r>
              <a:t>本文レベル3</a:t>
            </a:r>
          </a:p>
          <a:p>
            <a:pPr lvl="3"/>
            <a:r>
              <a:t>本文レベル4</a:t>
            </a:r>
          </a:p>
          <a:p>
            <a:pPr lvl="4"/>
            <a:r>
              <a:t>本文レベル5</a:t>
            </a:r>
          </a:p>
        </p:txBody>
      </p:sp>
      <p:sp>
        <p:nvSpPr>
          <p:cNvPr id="4" name="スライド番号"/>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jpg" descr="b.jpg">
            <a:extLst>
              <a:ext uri="{FF2B5EF4-FFF2-40B4-BE49-F238E27FC236}">
                <a16:creationId xmlns:a16="http://schemas.microsoft.com/office/drawing/2014/main" id="{3E555553-7781-4885-8CCF-7DCF38ECA3ED}"/>
              </a:ext>
            </a:extLst>
          </p:cNvPr>
          <p:cNvPicPr>
            <a:picLocks noChangeAspect="1"/>
          </p:cNvPicPr>
          <p:nvPr/>
        </p:nvPicPr>
        <p:blipFill>
          <a:blip r:embed="rId2"/>
          <a:srcRect t="2635" b="2635"/>
          <a:stretch>
            <a:fillRect/>
          </a:stretch>
        </p:blipFill>
        <p:spPr>
          <a:xfrm>
            <a:off x="-301578" y="0"/>
            <a:ext cx="13672338" cy="9753600"/>
          </a:xfrm>
          <a:prstGeom prst="rect">
            <a:avLst/>
          </a:prstGeom>
          <a:ln w="12700">
            <a:miter lim="400000"/>
          </a:ln>
        </p:spPr>
      </p:pic>
      <p:sp>
        <p:nvSpPr>
          <p:cNvPr id="55" name="出身：…"/>
          <p:cNvSpPr txBox="1"/>
          <p:nvPr/>
        </p:nvSpPr>
        <p:spPr>
          <a:xfrm>
            <a:off x="1630350" y="2122880"/>
            <a:ext cx="1268741" cy="49447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r" defTabSz="457200">
              <a:lnSpc>
                <a:spcPct val="300000"/>
              </a:lnSpc>
              <a:defRPr sz="1800">
                <a:latin typeface="ヒラギノ角ゴ ProN W6"/>
                <a:ea typeface="ヒラギノ角ゴ ProN W6"/>
                <a:cs typeface="ヒラギノ角ゴ ProN W6"/>
                <a:sym typeface="ヒラギノ角ゴ ProN W6"/>
              </a:defRPr>
            </a:pPr>
            <a:r>
              <a:rPr b="1" dirty="0" err="1">
                <a:solidFill>
                  <a:schemeClr val="tx1">
                    <a:lumMod val="85000"/>
                    <a:lumOff val="15000"/>
                  </a:schemeClr>
                </a:solidFill>
                <a:latin typeface="BIZ UDPゴシック" panose="020B0400000000000000" pitchFamily="50" charset="-128"/>
                <a:ea typeface="BIZ UDPゴシック" panose="020B0400000000000000" pitchFamily="50" charset="-128"/>
              </a:rPr>
              <a:t>出身</a:t>
            </a:r>
            <a:r>
              <a:rPr b="1" dirty="0">
                <a:solidFill>
                  <a:schemeClr val="tx1">
                    <a:lumMod val="85000"/>
                    <a:lumOff val="15000"/>
                  </a:schemeClr>
                </a:solidFill>
                <a:latin typeface="BIZ UDPゴシック" panose="020B0400000000000000" pitchFamily="50" charset="-128"/>
                <a:ea typeface="BIZ UDPゴシック" panose="020B0400000000000000" pitchFamily="50" charset="-128"/>
              </a:rPr>
              <a:t>：</a:t>
            </a:r>
          </a:p>
          <a:p>
            <a:pPr algn="r" defTabSz="457200">
              <a:lnSpc>
                <a:spcPct val="300000"/>
              </a:lnSpc>
              <a:defRPr sz="1800">
                <a:latin typeface="ヒラギノ角ゴ ProN W6"/>
                <a:ea typeface="ヒラギノ角ゴ ProN W6"/>
                <a:cs typeface="ヒラギノ角ゴ ProN W6"/>
                <a:sym typeface="ヒラギノ角ゴ ProN W6"/>
              </a:defRPr>
            </a:pPr>
            <a:r>
              <a:rPr b="1" dirty="0" err="1">
                <a:solidFill>
                  <a:schemeClr val="tx1">
                    <a:lumMod val="85000"/>
                    <a:lumOff val="15000"/>
                  </a:schemeClr>
                </a:solidFill>
                <a:latin typeface="BIZ UDPゴシック" panose="020B0400000000000000" pitchFamily="50" charset="-128"/>
                <a:ea typeface="BIZ UDPゴシック" panose="020B0400000000000000" pitchFamily="50" charset="-128"/>
              </a:rPr>
              <a:t>活動場所</a:t>
            </a:r>
            <a:r>
              <a:rPr b="1" dirty="0">
                <a:solidFill>
                  <a:schemeClr val="tx1">
                    <a:lumMod val="85000"/>
                    <a:lumOff val="15000"/>
                  </a:schemeClr>
                </a:solidFill>
                <a:latin typeface="BIZ UDPゴシック" panose="020B0400000000000000" pitchFamily="50" charset="-128"/>
                <a:ea typeface="BIZ UDPゴシック" panose="020B0400000000000000" pitchFamily="50" charset="-128"/>
              </a:rPr>
              <a:t>：</a:t>
            </a:r>
          </a:p>
          <a:p>
            <a:pPr algn="r" defTabSz="457200">
              <a:lnSpc>
                <a:spcPct val="300000"/>
              </a:lnSpc>
              <a:defRPr sz="1800">
                <a:latin typeface="ヒラギノ角ゴ ProN W6"/>
                <a:ea typeface="ヒラギノ角ゴ ProN W6"/>
                <a:cs typeface="ヒラギノ角ゴ ProN W6"/>
                <a:sym typeface="ヒラギノ角ゴ ProN W6"/>
              </a:defRPr>
            </a:pPr>
            <a:r>
              <a:rPr b="1" dirty="0" err="1">
                <a:solidFill>
                  <a:schemeClr val="tx1">
                    <a:lumMod val="85000"/>
                    <a:lumOff val="15000"/>
                  </a:schemeClr>
                </a:solidFill>
                <a:latin typeface="BIZ UDPゴシック" panose="020B0400000000000000" pitchFamily="50" charset="-128"/>
                <a:ea typeface="BIZ UDPゴシック" panose="020B0400000000000000" pitchFamily="50" charset="-128"/>
              </a:rPr>
              <a:t>活動内容</a:t>
            </a:r>
            <a:r>
              <a:rPr b="1" dirty="0">
                <a:solidFill>
                  <a:schemeClr val="tx1">
                    <a:lumMod val="85000"/>
                    <a:lumOff val="15000"/>
                  </a:schemeClr>
                </a:solidFill>
                <a:latin typeface="BIZ UDPゴシック" panose="020B0400000000000000" pitchFamily="50" charset="-128"/>
                <a:ea typeface="BIZ UDPゴシック" panose="020B0400000000000000" pitchFamily="50" charset="-128"/>
              </a:rPr>
              <a:t>：</a:t>
            </a:r>
          </a:p>
          <a:p>
            <a:pPr algn="r" defTabSz="457200">
              <a:lnSpc>
                <a:spcPct val="300000"/>
              </a:lnSpc>
              <a:defRPr sz="1800">
                <a:latin typeface="ヒラギノ角ゴ ProN W6"/>
                <a:ea typeface="ヒラギノ角ゴ ProN W6"/>
                <a:cs typeface="ヒラギノ角ゴ ProN W6"/>
                <a:sym typeface="ヒラギノ角ゴ ProN W6"/>
              </a:defRPr>
            </a:pPr>
            <a:endParaRPr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algn="r" defTabSz="457200">
              <a:lnSpc>
                <a:spcPct val="300000"/>
              </a:lnSpc>
              <a:defRPr sz="1800">
                <a:latin typeface="ヒラギノ角ゴ ProN W6"/>
                <a:ea typeface="ヒラギノ角ゴ ProN W6"/>
                <a:cs typeface="ヒラギノ角ゴ ProN W6"/>
                <a:sym typeface="ヒラギノ角ゴ ProN W6"/>
              </a:defRPr>
            </a:pPr>
            <a:endParaRPr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algn="r" defTabSz="457200">
              <a:lnSpc>
                <a:spcPct val="300000"/>
              </a:lnSpc>
              <a:defRPr sz="1800">
                <a:latin typeface="ヒラギノ角ゴ ProN W6"/>
                <a:ea typeface="ヒラギノ角ゴ ProN W6"/>
                <a:cs typeface="ヒラギノ角ゴ ProN W6"/>
                <a:sym typeface="ヒラギノ角ゴ ProN W6"/>
              </a:defRPr>
            </a:pPr>
            <a:r>
              <a:rPr b="1" dirty="0" err="1">
                <a:solidFill>
                  <a:schemeClr val="tx1">
                    <a:lumMod val="85000"/>
                    <a:lumOff val="15000"/>
                  </a:schemeClr>
                </a:solidFill>
                <a:latin typeface="BIZ UDPゴシック" panose="020B0400000000000000" pitchFamily="50" charset="-128"/>
                <a:ea typeface="BIZ UDPゴシック" panose="020B0400000000000000" pitchFamily="50" charset="-128"/>
              </a:rPr>
              <a:t>任期</a:t>
            </a:r>
            <a:r>
              <a:rPr b="1" dirty="0">
                <a:solidFill>
                  <a:schemeClr val="tx1">
                    <a:lumMod val="85000"/>
                    <a:lumOff val="15000"/>
                  </a:schemeClr>
                </a:solidFill>
                <a:latin typeface="BIZ UDPゴシック" panose="020B0400000000000000" pitchFamily="50" charset="-128"/>
                <a:ea typeface="BIZ UDPゴシック" panose="020B0400000000000000" pitchFamily="50" charset="-128"/>
              </a:rPr>
              <a:t>：</a:t>
            </a:r>
          </a:p>
        </p:txBody>
      </p:sp>
      <p:sp>
        <p:nvSpPr>
          <p:cNvPr id="56" name="埼玉県…"/>
          <p:cNvSpPr txBox="1"/>
          <p:nvPr/>
        </p:nvSpPr>
        <p:spPr>
          <a:xfrm>
            <a:off x="2806820" y="2133611"/>
            <a:ext cx="4014581" cy="16170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457200">
              <a:lnSpc>
                <a:spcPct val="250000"/>
              </a:lnSpc>
              <a:defRPr>
                <a:latin typeface="ヒラギノ角ゴ ProN W6"/>
                <a:ea typeface="ヒラギノ角ゴ ProN W6"/>
                <a:cs typeface="ヒラギノ角ゴ ProN W6"/>
                <a:sym typeface="ヒラギノ角ゴ ProN W6"/>
              </a:defRPr>
            </a:pPr>
            <a:r>
              <a:rPr lang="ja-JP" altLang="en-US" sz="2300" b="1" dirty="0">
                <a:solidFill>
                  <a:schemeClr val="tx1">
                    <a:lumMod val="85000"/>
                    <a:lumOff val="15000"/>
                  </a:schemeClr>
                </a:solidFill>
                <a:latin typeface="BIZ UDPゴシック" panose="020B0400000000000000" pitchFamily="50" charset="-128"/>
                <a:ea typeface="BIZ UDPゴシック" panose="020B0400000000000000" pitchFamily="50" charset="-128"/>
              </a:rPr>
              <a:t>北海道</a:t>
            </a:r>
            <a:endParaRPr sz="23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algn="l" defTabSz="457200">
              <a:lnSpc>
                <a:spcPct val="209999"/>
              </a:lnSpc>
              <a:defRPr>
                <a:latin typeface="ヒラギノ角ゴ ProN W6"/>
                <a:ea typeface="ヒラギノ角ゴ ProN W6"/>
                <a:cs typeface="ヒラギノ角ゴ ProN W6"/>
                <a:sym typeface="ヒラギノ角ゴ ProN W6"/>
              </a:defRPr>
            </a:pPr>
            <a:r>
              <a:rPr lang="ja-JP" altLang="en-US" sz="2300" b="1" dirty="0">
                <a:solidFill>
                  <a:schemeClr val="tx1">
                    <a:lumMod val="85000"/>
                    <a:lumOff val="15000"/>
                  </a:schemeClr>
                </a:solidFill>
                <a:latin typeface="BIZ UDPゴシック" panose="020B0400000000000000" pitchFamily="50" charset="-128"/>
                <a:ea typeface="BIZ UDPゴシック" panose="020B0400000000000000" pitchFamily="50" charset="-128"/>
              </a:rPr>
              <a:t>利尻町</a:t>
            </a:r>
            <a:endParaRPr lang="en-US" altLang="ja-JP" sz="23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
        <p:nvSpPr>
          <p:cNvPr id="57" name="りしりん"/>
          <p:cNvSpPr txBox="1"/>
          <p:nvPr/>
        </p:nvSpPr>
        <p:spPr>
          <a:xfrm>
            <a:off x="787428" y="653561"/>
            <a:ext cx="3587613"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457200">
              <a:defRPr sz="3500">
                <a:solidFill>
                  <a:srgbClr val="FFFFFF"/>
                </a:solidFill>
                <a:latin typeface="ヒラギノ角ゴ ProN W6"/>
                <a:ea typeface="ヒラギノ角ゴ ProN W6"/>
                <a:cs typeface="ヒラギノ角ゴ ProN W6"/>
                <a:sym typeface="ヒラギノ角ゴ ProN W6"/>
              </a:defRPr>
            </a:lvl1pPr>
          </a:lstStyle>
          <a:p>
            <a:r>
              <a:rPr lang="ja-JP" altLang="en-US" sz="3600" b="1" dirty="0">
                <a:latin typeface="BIZ UDPゴシック" panose="020B0400000000000000" pitchFamily="50" charset="-128"/>
                <a:ea typeface="BIZ UDPゴシック" panose="020B0400000000000000" pitchFamily="50" charset="-128"/>
              </a:rPr>
              <a:t>吉田悠人</a:t>
            </a:r>
            <a:endParaRPr sz="3600" b="1" dirty="0">
              <a:latin typeface="BIZ UDPゴシック" panose="020B0400000000000000" pitchFamily="50" charset="-128"/>
              <a:ea typeface="BIZ UDPゴシック" panose="020B0400000000000000" pitchFamily="50" charset="-128"/>
            </a:endParaRPr>
          </a:p>
        </p:txBody>
      </p:sp>
      <p:sp>
        <p:nvSpPr>
          <p:cNvPr id="58" name="地域おこし協力隊…"/>
          <p:cNvSpPr txBox="1"/>
          <p:nvPr/>
        </p:nvSpPr>
        <p:spPr>
          <a:xfrm>
            <a:off x="10549152" y="823637"/>
            <a:ext cx="2246305" cy="529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r" defTabSz="457200">
              <a:lnSpc>
                <a:spcPct val="80000"/>
              </a:lnSpc>
              <a:defRPr sz="1700"/>
            </a:pPr>
            <a:r>
              <a:rPr dirty="0" err="1">
                <a:solidFill>
                  <a:schemeClr val="bg2">
                    <a:lumMod val="25000"/>
                  </a:schemeClr>
                </a:solidFill>
                <a:latin typeface="游ゴシック Medium" panose="020B0500000000000000" pitchFamily="50" charset="-128"/>
                <a:ea typeface="游ゴシック Medium" panose="020B0500000000000000" pitchFamily="50" charset="-128"/>
              </a:rPr>
              <a:t>地域おこし協力隊</a:t>
            </a:r>
            <a:endParaRPr dirty="0">
              <a:solidFill>
                <a:schemeClr val="bg2">
                  <a:lumMod val="25000"/>
                </a:schemeClr>
              </a:solidFill>
              <a:latin typeface="游ゴシック Medium" panose="020B0500000000000000" pitchFamily="50" charset="-128"/>
              <a:ea typeface="游ゴシック Medium" panose="020B0500000000000000" pitchFamily="50" charset="-128"/>
            </a:endParaRPr>
          </a:p>
          <a:p>
            <a:pPr algn="r" defTabSz="457200">
              <a:lnSpc>
                <a:spcPct val="80000"/>
              </a:lnSpc>
              <a:defRPr sz="1700"/>
            </a:pPr>
            <a:r>
              <a:rPr dirty="0" err="1">
                <a:solidFill>
                  <a:schemeClr val="bg2">
                    <a:lumMod val="25000"/>
                  </a:schemeClr>
                </a:solidFill>
                <a:latin typeface="游ゴシック Medium" panose="020B0500000000000000" pitchFamily="50" charset="-128"/>
                <a:ea typeface="游ゴシック Medium" panose="020B0500000000000000" pitchFamily="50" charset="-128"/>
              </a:rPr>
              <a:t>発表資料</a:t>
            </a:r>
            <a:endParaRPr dirty="0">
              <a:solidFill>
                <a:schemeClr val="bg2">
                  <a:lumMod val="25000"/>
                </a:schemeClr>
              </a:solidFill>
              <a:latin typeface="游ゴシック Medium" panose="020B0500000000000000" pitchFamily="50" charset="-128"/>
              <a:ea typeface="游ゴシック Medium" panose="020B0500000000000000" pitchFamily="50" charset="-128"/>
            </a:endParaRPr>
          </a:p>
        </p:txBody>
      </p:sp>
      <p:sp>
        <p:nvSpPr>
          <p:cNvPr id="59" name="北海道 利尻町"/>
          <p:cNvSpPr txBox="1"/>
          <p:nvPr/>
        </p:nvSpPr>
        <p:spPr>
          <a:xfrm>
            <a:off x="10417862" y="-318012"/>
            <a:ext cx="2508887" cy="10874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r" defTabSz="457200">
              <a:lnSpc>
                <a:spcPct val="300000"/>
              </a:lnSpc>
              <a:defRPr sz="2700"/>
            </a:lvl1pPr>
          </a:lstStyle>
          <a:p>
            <a:r>
              <a:rPr b="1" dirty="0" err="1">
                <a:solidFill>
                  <a:schemeClr val="bg2">
                    <a:lumMod val="25000"/>
                  </a:schemeClr>
                </a:solidFill>
                <a:latin typeface="BIZ UDPゴシック" panose="020B0400000000000000" pitchFamily="50" charset="-128"/>
                <a:ea typeface="BIZ UDPゴシック" panose="020B0400000000000000" pitchFamily="50" charset="-128"/>
              </a:rPr>
              <a:t>北海道</a:t>
            </a:r>
            <a:r>
              <a:rPr b="1" dirty="0">
                <a:solidFill>
                  <a:schemeClr val="bg2">
                    <a:lumMod val="25000"/>
                  </a:schemeClr>
                </a:solidFill>
                <a:latin typeface="BIZ UDPゴシック" panose="020B0400000000000000" pitchFamily="50" charset="-128"/>
                <a:ea typeface="BIZ UDPゴシック" panose="020B0400000000000000" pitchFamily="50" charset="-128"/>
              </a:rPr>
              <a:t> </a:t>
            </a:r>
            <a:r>
              <a:rPr b="1" dirty="0" err="1">
                <a:solidFill>
                  <a:schemeClr val="bg2">
                    <a:lumMod val="25000"/>
                  </a:schemeClr>
                </a:solidFill>
                <a:latin typeface="BIZ UDPゴシック" panose="020B0400000000000000" pitchFamily="50" charset="-128"/>
                <a:ea typeface="BIZ UDPゴシック" panose="020B0400000000000000" pitchFamily="50" charset="-128"/>
              </a:rPr>
              <a:t>利尻町</a:t>
            </a:r>
            <a:endParaRPr b="1" dirty="0">
              <a:solidFill>
                <a:schemeClr val="bg2">
                  <a:lumMod val="25000"/>
                </a:schemeClr>
              </a:solidFill>
              <a:latin typeface="BIZ UDPゴシック" panose="020B0400000000000000" pitchFamily="50" charset="-128"/>
              <a:ea typeface="BIZ UDPゴシック" panose="020B0400000000000000" pitchFamily="50" charset="-128"/>
            </a:endParaRPr>
          </a:p>
        </p:txBody>
      </p:sp>
      <p:sp>
        <p:nvSpPr>
          <p:cNvPr id="60" name="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
          <p:cNvSpPr txBox="1"/>
          <p:nvPr/>
        </p:nvSpPr>
        <p:spPr>
          <a:xfrm>
            <a:off x="1790428" y="7245030"/>
            <a:ext cx="9500144" cy="15619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algn="just" defTabSz="457200">
              <a:lnSpc>
                <a:spcPct val="140000"/>
              </a:lnSpc>
              <a:defRPr sz="1800">
                <a:latin typeface="ヒラギノ角ゴ ProN W6"/>
                <a:ea typeface="ヒラギノ角ゴ ProN W6"/>
                <a:cs typeface="ヒラギノ角ゴ ProN W6"/>
                <a:sym typeface="ヒラギノ角ゴ ProN W6"/>
              </a:defRPr>
            </a:lvl1pPr>
          </a:lstStyle>
          <a:p>
            <a:r>
              <a:rPr lang="ja-JP" altLang="en-US" dirty="0">
                <a:latin typeface="游ゴシック Medium" panose="020B0500000000000000" pitchFamily="50" charset="-128"/>
                <a:ea typeface="游ゴシック Medium" panose="020B0500000000000000" pitchFamily="50" charset="-128"/>
              </a:rPr>
              <a:t>一昨年、</a:t>
            </a:r>
            <a:r>
              <a:rPr lang="ja-JP" altLang="ja-JP" sz="1800" dirty="0">
                <a:effectLst/>
                <a:latin typeface="游ゴシック Medium" panose="020B0500000000000000" pitchFamily="50" charset="-128"/>
                <a:ea typeface="游ゴシック Medium" panose="020B0500000000000000" pitchFamily="50" charset="-128"/>
                <a:cs typeface="Times New Roman" panose="02020603050405020304" pitchFamily="18" charset="0"/>
              </a:rPr>
              <a:t>神居海岸パークでアルバイトとして</a:t>
            </a:r>
            <a:r>
              <a:rPr lang="ja-JP" altLang="en-US" sz="1800" dirty="0">
                <a:effectLst/>
                <a:latin typeface="游ゴシック Medium" panose="020B0500000000000000" pitchFamily="50" charset="-128"/>
                <a:ea typeface="游ゴシック Medium" panose="020B0500000000000000" pitchFamily="50" charset="-128"/>
                <a:cs typeface="Times New Roman" panose="02020603050405020304" pitchFamily="18" charset="0"/>
              </a:rPr>
              <a:t>夏の間</a:t>
            </a:r>
            <a:r>
              <a:rPr lang="en-US" altLang="ja-JP" sz="1800" dirty="0">
                <a:effectLst/>
                <a:latin typeface="游ゴシック Medium" panose="020B0500000000000000" pitchFamily="50" charset="-128"/>
                <a:ea typeface="游ゴシック Medium" panose="020B0500000000000000" pitchFamily="50" charset="-128"/>
                <a:cs typeface="Times New Roman" panose="02020603050405020304" pitchFamily="18" charset="0"/>
              </a:rPr>
              <a:t>4</a:t>
            </a:r>
            <a:r>
              <a:rPr lang="ja-JP" altLang="ja-JP" sz="1800" dirty="0">
                <a:effectLst/>
                <a:latin typeface="游ゴシック Medium" panose="020B0500000000000000" pitchFamily="50" charset="-128"/>
                <a:ea typeface="游ゴシック Medium" panose="020B0500000000000000" pitchFamily="50" charset="-128"/>
                <a:cs typeface="Times New Roman" panose="02020603050405020304" pitchFamily="18" charset="0"/>
              </a:rPr>
              <a:t>ヵ月ほど利尻で暮らしました。短い間でしたが、お祭りで奴に参加</a:t>
            </a:r>
            <a:r>
              <a:rPr lang="ja-JP" altLang="en-US" sz="1800" dirty="0">
                <a:effectLst/>
                <a:latin typeface="游ゴシック Medium" panose="020B0500000000000000" pitchFamily="50" charset="-128"/>
                <a:ea typeface="游ゴシック Medium" panose="020B0500000000000000" pitchFamily="50" charset="-128"/>
                <a:cs typeface="Times New Roman" panose="02020603050405020304" pitchFamily="18" charset="0"/>
              </a:rPr>
              <a:t>したり</a:t>
            </a:r>
            <a:r>
              <a:rPr lang="ja-JP" altLang="ja-JP" sz="1800" dirty="0">
                <a:effectLst/>
                <a:latin typeface="游ゴシック Medium" panose="020B0500000000000000" pitchFamily="50" charset="-128"/>
                <a:ea typeface="游ゴシック Medium" panose="020B0500000000000000" pitchFamily="50" charset="-128"/>
                <a:cs typeface="Times New Roman" panose="02020603050405020304" pitchFamily="18" charset="0"/>
              </a:rPr>
              <a:t>、屋台や昆布干しのバイトなど、色々な経験</a:t>
            </a:r>
            <a:r>
              <a:rPr lang="ja-JP" altLang="en-US" dirty="0">
                <a:latin typeface="游ゴシック Medium" panose="020B0500000000000000" pitchFamily="50" charset="-128"/>
                <a:ea typeface="游ゴシック Medium" panose="020B0500000000000000" pitchFamily="50" charset="-128"/>
                <a:cs typeface="Times New Roman" panose="02020603050405020304" pitchFamily="18" charset="0"/>
              </a:rPr>
              <a:t>や</a:t>
            </a:r>
            <a:r>
              <a:rPr lang="ja-JP" altLang="en-US" sz="1800" dirty="0">
                <a:effectLst/>
                <a:latin typeface="游ゴシック Medium" panose="020B0500000000000000" pitchFamily="50" charset="-128"/>
                <a:ea typeface="游ゴシック Medium" panose="020B0500000000000000" pitchFamily="50" charset="-128"/>
                <a:cs typeface="Times New Roman" panose="02020603050405020304" pitchFamily="18" charset="0"/>
              </a:rPr>
              <a:t>利尻の人達と関わる機会があったことがキッカケで、去年１２月から地域おこし協力隊として観光協会で働き始めました。今月で４か月目です。</a:t>
            </a:r>
            <a:endParaRPr lang="en-US" altLang="ja-JP" dirty="0">
              <a:latin typeface="游ゴシック Medium" panose="020B0500000000000000" pitchFamily="50" charset="-128"/>
              <a:ea typeface="游ゴシック Medium" panose="020B0500000000000000" pitchFamily="50" charset="-128"/>
            </a:endParaRPr>
          </a:p>
        </p:txBody>
      </p:sp>
      <p:sp>
        <p:nvSpPr>
          <p:cNvPr id="61" name="円形"/>
          <p:cNvSpPr/>
          <p:nvPr/>
        </p:nvSpPr>
        <p:spPr>
          <a:xfrm>
            <a:off x="6898085" y="1447125"/>
            <a:ext cx="5312550" cy="5312550"/>
          </a:xfrm>
          <a:prstGeom prst="ellipse">
            <a:avLst/>
          </a:prstGeom>
          <a:solidFill>
            <a:srgbClr val="75AED2"/>
          </a:solidFill>
          <a:ln w="12700">
            <a:miter lim="400000"/>
          </a:ln>
        </p:spPr>
        <p:txBody>
          <a:bodyPr lIns="50800" tIns="50800" rIns="50800" bIns="50800" anchor="ctr"/>
          <a:lstStyle/>
          <a:p>
            <a:endParaRPr/>
          </a:p>
        </p:txBody>
      </p:sp>
      <p:sp>
        <p:nvSpPr>
          <p:cNvPr id="62" name="円形"/>
          <p:cNvSpPr/>
          <p:nvPr/>
        </p:nvSpPr>
        <p:spPr>
          <a:xfrm>
            <a:off x="7051452" y="1600492"/>
            <a:ext cx="5005815" cy="5005815"/>
          </a:xfrm>
          <a:prstGeom prst="ellipse">
            <a:avLst/>
          </a:prstGeom>
          <a:blipFill>
            <a:blip r:embed="rId3"/>
            <a:stretch>
              <a:fillRect/>
            </a:stretch>
          </a:blipFill>
          <a:ln w="12700">
            <a:miter lim="400000"/>
          </a:ln>
        </p:spPr>
        <p:txBody>
          <a:bodyPr lIns="50800" tIns="50800" rIns="50800" bIns="50800" anchor="ctr"/>
          <a:lstStyle/>
          <a:p>
            <a:endParaRPr/>
          </a:p>
        </p:txBody>
      </p:sp>
      <p:pic>
        <p:nvPicPr>
          <p:cNvPr id="64" name="イメージ" descr="イメージ"/>
          <p:cNvPicPr>
            <a:picLocks noChangeAspect="1"/>
          </p:cNvPicPr>
          <p:nvPr/>
        </p:nvPicPr>
        <p:blipFill>
          <a:blip r:embed="rId4"/>
          <a:stretch>
            <a:fillRect/>
          </a:stretch>
        </p:blipFill>
        <p:spPr>
          <a:xfrm>
            <a:off x="1721224" y="6484844"/>
            <a:ext cx="9638555" cy="655820"/>
          </a:xfrm>
          <a:prstGeom prst="rect">
            <a:avLst/>
          </a:prstGeom>
          <a:ln w="12700">
            <a:miter lim="400000"/>
          </a:ln>
        </p:spPr>
      </p:pic>
      <p:sp>
        <p:nvSpPr>
          <p:cNvPr id="14" name="テキスト ボックス 13">
            <a:extLst>
              <a:ext uri="{FF2B5EF4-FFF2-40B4-BE49-F238E27FC236}">
                <a16:creationId xmlns:a16="http://schemas.microsoft.com/office/drawing/2014/main" id="{B51F1BE4-67D9-4DB9-937A-D9C2AC6445D3}"/>
              </a:ext>
            </a:extLst>
          </p:cNvPr>
          <p:cNvSpPr txBox="1"/>
          <p:nvPr/>
        </p:nvSpPr>
        <p:spPr>
          <a:xfrm>
            <a:off x="2823776" y="4172769"/>
            <a:ext cx="3891532" cy="20254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defTabSz="457200">
              <a:defRPr>
                <a:latin typeface="ヒラギノ角ゴ ProN W6"/>
                <a:ea typeface="ヒラギノ角ゴ ProN W6"/>
                <a:cs typeface="ヒラギノ角ゴ ProN W6"/>
                <a:sym typeface="ヒラギノ角ゴ ProN W6"/>
              </a:defRPr>
            </a:pPr>
            <a:r>
              <a:rPr lang="ja-JP" altLang="en-US" sz="1800" b="1" dirty="0">
                <a:solidFill>
                  <a:schemeClr val="tx1">
                    <a:lumMod val="85000"/>
                    <a:lumOff val="15000"/>
                  </a:schemeClr>
                </a:solidFill>
                <a:latin typeface="BIZ UDPゴシック" panose="020B0400000000000000" pitchFamily="50" charset="-128"/>
                <a:ea typeface="BIZ UDPゴシック" panose="020B0400000000000000" pitchFamily="50" charset="-128"/>
              </a:rPr>
              <a:t>観光協会の事務</a:t>
            </a:r>
          </a:p>
          <a:p>
            <a:pPr algn="l" defTabSz="457200">
              <a:lnSpc>
                <a:spcPct val="209999"/>
              </a:lnSpc>
              <a:defRPr>
                <a:latin typeface="ヒラギノ角ゴ ProN W6"/>
                <a:ea typeface="ヒラギノ角ゴ ProN W6"/>
                <a:cs typeface="ヒラギノ角ゴ ProN W6"/>
                <a:sym typeface="ヒラギノ角ゴ ProN W6"/>
              </a:defRPr>
            </a:pPr>
            <a:r>
              <a:rPr lang="ja-JP" altLang="en-US" sz="1800" b="1" dirty="0">
                <a:solidFill>
                  <a:schemeClr val="tx1">
                    <a:lumMod val="85000"/>
                    <a:lumOff val="15000"/>
                  </a:schemeClr>
                </a:solidFill>
                <a:latin typeface="BIZ UDPゴシック" panose="020B0400000000000000" pitchFamily="50" charset="-128"/>
                <a:ea typeface="BIZ UDPゴシック" panose="020B0400000000000000" pitchFamily="50" charset="-128"/>
              </a:rPr>
              <a:t>インスタグラム・フェイスブックで利尻の観光について情報発信</a:t>
            </a:r>
          </a:p>
          <a:p>
            <a:pPr algn="l" defTabSz="457200">
              <a:lnSpc>
                <a:spcPct val="209999"/>
              </a:lnSpc>
              <a:defRPr>
                <a:latin typeface="ヒラギノ角ゴ ProN W6"/>
                <a:ea typeface="ヒラギノ角ゴ ProN W6"/>
                <a:cs typeface="ヒラギノ角ゴ ProN W6"/>
                <a:sym typeface="ヒラギノ角ゴ ProN W6"/>
              </a:defRPr>
            </a:pPr>
            <a:r>
              <a:rPr lang="ja-JP" altLang="en-US" sz="1800" b="1" dirty="0">
                <a:solidFill>
                  <a:schemeClr val="tx1">
                    <a:lumMod val="85000"/>
                    <a:lumOff val="15000"/>
                  </a:schemeClr>
                </a:solidFill>
                <a:latin typeface="BIZ UDPゴシック" panose="020B0400000000000000" pitchFamily="50" charset="-128"/>
                <a:ea typeface="BIZ UDPゴシック" panose="020B0400000000000000" pitchFamily="50" charset="-128"/>
              </a:rPr>
              <a:t>神居海岸パークの運営</a:t>
            </a:r>
          </a:p>
        </p:txBody>
      </p:sp>
      <p:sp>
        <p:nvSpPr>
          <p:cNvPr id="16" name="テキスト ボックス 15">
            <a:extLst>
              <a:ext uri="{FF2B5EF4-FFF2-40B4-BE49-F238E27FC236}">
                <a16:creationId xmlns:a16="http://schemas.microsoft.com/office/drawing/2014/main" id="{55C49D3F-5FDC-4DAC-8AC8-642457396433}"/>
              </a:ext>
            </a:extLst>
          </p:cNvPr>
          <p:cNvSpPr txBox="1"/>
          <p:nvPr/>
        </p:nvSpPr>
        <p:spPr>
          <a:xfrm>
            <a:off x="2823776" y="6321675"/>
            <a:ext cx="6801632" cy="7184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defTabSz="457200">
              <a:lnSpc>
                <a:spcPct val="209999"/>
              </a:lnSpc>
              <a:defRPr>
                <a:latin typeface="ヒラギノ角ゴ ProN W6"/>
                <a:ea typeface="ヒラギノ角ゴ ProN W6"/>
                <a:cs typeface="ヒラギノ角ゴ ProN W6"/>
                <a:sym typeface="ヒラギノ角ゴ ProN W6"/>
              </a:defRPr>
            </a:pPr>
            <a:r>
              <a:rPr lang="en-US" altLang="ja-JP" sz="2400" b="1" dirty="0">
                <a:solidFill>
                  <a:schemeClr val="tx1">
                    <a:lumMod val="85000"/>
                    <a:lumOff val="15000"/>
                  </a:schemeClr>
                </a:solidFill>
                <a:latin typeface="BIZ UDPゴシック" panose="020B0400000000000000" pitchFamily="50" charset="-128"/>
                <a:ea typeface="BIZ UDPゴシック" panose="020B0400000000000000" pitchFamily="50" charset="-128"/>
              </a:rPr>
              <a:t>2024</a:t>
            </a:r>
            <a:r>
              <a:rPr lang="ja-JP" altLang="en-US" sz="2400" b="1" dirty="0">
                <a:solidFill>
                  <a:schemeClr val="tx1">
                    <a:lumMod val="85000"/>
                    <a:lumOff val="15000"/>
                  </a:schemeClr>
                </a:solidFill>
                <a:latin typeface="BIZ UDPゴシック" panose="020B0400000000000000" pitchFamily="50" charset="-128"/>
                <a:ea typeface="BIZ UDPゴシック" panose="020B0400000000000000" pitchFamily="50" charset="-128"/>
              </a:rPr>
              <a:t>年</a:t>
            </a:r>
            <a:r>
              <a:rPr lang="en-US" altLang="ja-JP" sz="2400" b="1" dirty="0">
                <a:solidFill>
                  <a:schemeClr val="tx1">
                    <a:lumMod val="85000"/>
                    <a:lumOff val="15000"/>
                  </a:schemeClr>
                </a:solidFill>
                <a:latin typeface="BIZ UDPゴシック" panose="020B0400000000000000" pitchFamily="50" charset="-128"/>
                <a:ea typeface="BIZ UDPゴシック" panose="020B0400000000000000" pitchFamily="50" charset="-128"/>
              </a:rPr>
              <a:t>3</a:t>
            </a:r>
            <a:r>
              <a:rPr lang="ja-JP" altLang="en-US" sz="2400" b="1" dirty="0">
                <a:solidFill>
                  <a:schemeClr val="tx1">
                    <a:lumMod val="85000"/>
                    <a:lumOff val="15000"/>
                  </a:schemeClr>
                </a:solidFill>
                <a:latin typeface="BIZ UDPゴシック" panose="020B0400000000000000" pitchFamily="50" charset="-128"/>
                <a:ea typeface="BIZ UDPゴシック" panose="020B0400000000000000" pitchFamily="50" charset="-128"/>
              </a:rPr>
              <a:t>月末まで</a:t>
            </a:r>
            <a:endParaRPr lang="ja-JP" altLang="en-US"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jpg" descr="b.jpg">
            <a:extLst>
              <a:ext uri="{FF2B5EF4-FFF2-40B4-BE49-F238E27FC236}">
                <a16:creationId xmlns:a16="http://schemas.microsoft.com/office/drawing/2014/main" id="{2A88B5FE-57C9-4415-B3EC-01AF89A228EF}"/>
              </a:ext>
            </a:extLst>
          </p:cNvPr>
          <p:cNvPicPr>
            <a:picLocks noChangeAspect="1"/>
          </p:cNvPicPr>
          <p:nvPr/>
        </p:nvPicPr>
        <p:blipFill>
          <a:blip r:embed="rId2"/>
          <a:srcRect t="2635" b="2635"/>
          <a:stretch>
            <a:fillRect/>
          </a:stretch>
        </p:blipFill>
        <p:spPr>
          <a:xfrm>
            <a:off x="-301578" y="0"/>
            <a:ext cx="13672338" cy="9753600"/>
          </a:xfrm>
          <a:prstGeom prst="rect">
            <a:avLst/>
          </a:prstGeom>
          <a:ln w="12700">
            <a:miter lim="400000"/>
          </a:ln>
        </p:spPr>
      </p:pic>
      <p:sp>
        <p:nvSpPr>
          <p:cNvPr id="11" name="テキスト ボックス 10">
            <a:extLst>
              <a:ext uri="{FF2B5EF4-FFF2-40B4-BE49-F238E27FC236}">
                <a16:creationId xmlns:a16="http://schemas.microsoft.com/office/drawing/2014/main" id="{792AB61A-6F6E-40FE-A946-3B84F0277823}"/>
              </a:ext>
            </a:extLst>
          </p:cNvPr>
          <p:cNvSpPr txBox="1"/>
          <p:nvPr/>
        </p:nvSpPr>
        <p:spPr>
          <a:xfrm>
            <a:off x="2129220" y="2076823"/>
            <a:ext cx="8746360" cy="68018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defTabSz="457200">
              <a:spcBef>
                <a:spcPts val="600"/>
              </a:spcBef>
              <a:spcAft>
                <a:spcPts val="600"/>
              </a:spcAft>
              <a:defRPr>
                <a:latin typeface="ヒラギノ角ゴ ProN W6"/>
                <a:ea typeface="ヒラギノ角ゴ ProN W6"/>
                <a:cs typeface="ヒラギノ角ゴ ProN W6"/>
                <a:sym typeface="ヒラギノ角ゴ ProN W6"/>
              </a:defRPr>
            </a:pPr>
            <a:r>
              <a:rPr lang="ja-JP" altLang="en-US" sz="1800" b="1" dirty="0">
                <a:solidFill>
                  <a:schemeClr val="tx1">
                    <a:lumMod val="85000"/>
                    <a:lumOff val="15000"/>
                  </a:schemeClr>
                </a:solidFill>
                <a:latin typeface="BIZ UDPゴシック" panose="020B0400000000000000" pitchFamily="50" charset="-128"/>
                <a:ea typeface="BIZ UDPゴシック" panose="020B0400000000000000" pitchFamily="50" charset="-128"/>
              </a:rPr>
              <a:t>神居海岸パークの夏の運営に向けてオープンの前準備</a:t>
            </a:r>
            <a:endParaRPr lang="en-US" altLang="ja-JP" sz="18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algn="l" defTabSz="457200">
              <a:spcBef>
                <a:spcPts val="600"/>
              </a:spcBef>
              <a:spcAft>
                <a:spcPts val="600"/>
              </a:spcAft>
              <a:defRPr>
                <a:latin typeface="ヒラギノ角ゴ ProN W6"/>
                <a:ea typeface="ヒラギノ角ゴ ProN W6"/>
                <a:cs typeface="ヒラギノ角ゴ ProN W6"/>
                <a:sym typeface="ヒラギノ角ゴ ProN W6"/>
              </a:defRPr>
            </a:pPr>
            <a:r>
              <a:rPr lang="ja-JP" altLang="en-US" sz="1800" b="1" dirty="0">
                <a:solidFill>
                  <a:schemeClr val="tx1">
                    <a:lumMod val="85000"/>
                    <a:lumOff val="15000"/>
                  </a:schemeClr>
                </a:solidFill>
                <a:latin typeface="BIZ UDPゴシック" panose="020B0400000000000000" pitchFamily="50" charset="-128"/>
                <a:ea typeface="BIZ UDPゴシック" panose="020B0400000000000000" pitchFamily="50" charset="-128"/>
              </a:rPr>
              <a:t>観光協会の経理書類作成と整理</a:t>
            </a:r>
            <a:endParaRPr lang="en-US" altLang="ja-JP" sz="18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algn="l" defTabSz="457200">
              <a:spcBef>
                <a:spcPts val="600"/>
              </a:spcBef>
              <a:spcAft>
                <a:spcPts val="600"/>
              </a:spcAft>
              <a:defRPr>
                <a:latin typeface="ヒラギノ角ゴ ProN W6"/>
                <a:ea typeface="ヒラギノ角ゴ ProN W6"/>
                <a:cs typeface="ヒラギノ角ゴ ProN W6"/>
                <a:sym typeface="ヒラギノ角ゴ ProN W6"/>
              </a:defRPr>
            </a:pPr>
            <a:r>
              <a:rPr lang="ja-JP" altLang="en-US" sz="1800" b="1" dirty="0">
                <a:solidFill>
                  <a:schemeClr val="tx1">
                    <a:lumMod val="85000"/>
                    <a:lumOff val="15000"/>
                  </a:schemeClr>
                </a:solidFill>
                <a:latin typeface="BIZ UDPゴシック" panose="020B0400000000000000" pitchFamily="50" charset="-128"/>
                <a:ea typeface="BIZ UDPゴシック" panose="020B0400000000000000" pitchFamily="50" charset="-128"/>
              </a:rPr>
              <a:t>障がい者や高齢者も快適な観光ができるようにサポートをするため、観光介助士の資格を取得</a:t>
            </a:r>
            <a:endParaRPr lang="en-US" altLang="ja-JP" sz="18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algn="l" defTabSz="457200">
              <a:spcBef>
                <a:spcPts val="600"/>
              </a:spcBef>
              <a:spcAft>
                <a:spcPts val="600"/>
              </a:spcAft>
              <a:defRPr>
                <a:latin typeface="ヒラギノ角ゴ ProN W6"/>
                <a:ea typeface="ヒラギノ角ゴ ProN W6"/>
                <a:cs typeface="ヒラギノ角ゴ ProN W6"/>
                <a:sym typeface="ヒラギノ角ゴ ProN W6"/>
              </a:defRPr>
            </a:pPr>
            <a:r>
              <a:rPr lang="en-US" altLang="ja-JP" sz="1800" b="1" dirty="0">
                <a:solidFill>
                  <a:schemeClr val="tx1">
                    <a:lumMod val="85000"/>
                    <a:lumOff val="15000"/>
                  </a:schemeClr>
                </a:solidFill>
                <a:latin typeface="BIZ UDPゴシック" panose="020B0400000000000000" pitchFamily="50" charset="-128"/>
                <a:ea typeface="BIZ UDPゴシック" panose="020B0400000000000000" pitchFamily="50" charset="-128"/>
              </a:rPr>
              <a:t>Facebook</a:t>
            </a:r>
            <a:r>
              <a:rPr lang="ja-JP" altLang="en-US" sz="1800" b="1" dirty="0">
                <a:solidFill>
                  <a:schemeClr val="tx1">
                    <a:lumMod val="85000"/>
                    <a:lumOff val="15000"/>
                  </a:schemeClr>
                </a:solidFill>
                <a:latin typeface="BIZ UDPゴシック" panose="020B0400000000000000" pitchFamily="50" charset="-128"/>
                <a:ea typeface="BIZ UDPゴシック" panose="020B0400000000000000" pitchFamily="50" charset="-128"/>
              </a:rPr>
              <a:t>や</a:t>
            </a:r>
            <a:r>
              <a:rPr lang="en-US" altLang="ja-JP" sz="1800" b="1" dirty="0">
                <a:solidFill>
                  <a:schemeClr val="tx1">
                    <a:lumMod val="85000"/>
                    <a:lumOff val="15000"/>
                  </a:schemeClr>
                </a:solidFill>
                <a:latin typeface="BIZ UDPゴシック" panose="020B0400000000000000" pitchFamily="50" charset="-128"/>
                <a:ea typeface="BIZ UDPゴシック" panose="020B0400000000000000" pitchFamily="50" charset="-128"/>
              </a:rPr>
              <a:t>Instagram</a:t>
            </a:r>
            <a:r>
              <a:rPr lang="ja-JP" altLang="en-US" sz="1800" b="1" dirty="0">
                <a:solidFill>
                  <a:schemeClr val="tx1">
                    <a:lumMod val="85000"/>
                    <a:lumOff val="15000"/>
                  </a:schemeClr>
                </a:solidFill>
                <a:latin typeface="BIZ UDPゴシック" panose="020B0400000000000000" pitchFamily="50" charset="-128"/>
                <a:ea typeface="BIZ UDPゴシック" panose="020B0400000000000000" pitchFamily="50" charset="-128"/>
              </a:rPr>
              <a:t>で利尻観光ついてまとめた情報を発信</a:t>
            </a:r>
            <a:endParaRPr lang="en-US" altLang="ja-JP" sz="18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lvl="6" algn="l" defTabSz="457200">
              <a:spcBef>
                <a:spcPts val="600"/>
              </a:spcBef>
              <a:spcAft>
                <a:spcPts val="600"/>
              </a:spcAft>
              <a:defRPr>
                <a:latin typeface="ヒラギノ角ゴ ProN W6"/>
                <a:ea typeface="ヒラギノ角ゴ ProN W6"/>
                <a:cs typeface="ヒラギノ角ゴ ProN W6"/>
                <a:sym typeface="ヒラギノ角ゴ ProN W6"/>
              </a:defRPr>
            </a:pPr>
            <a:r>
              <a:rPr lang="en-US" altLang="ja-JP" sz="1800" b="1" dirty="0">
                <a:solidFill>
                  <a:schemeClr val="tx1">
                    <a:lumMod val="85000"/>
                    <a:lumOff val="15000"/>
                  </a:schemeClr>
                </a:solidFill>
                <a:latin typeface="BIZ UDPゴシック" panose="020B0400000000000000" pitchFamily="50" charset="-128"/>
                <a:ea typeface="BIZ UDPゴシック" panose="020B0400000000000000" pitchFamily="50" charset="-128"/>
              </a:rPr>
              <a:t>Instagram</a:t>
            </a:r>
            <a:r>
              <a:rPr lang="ja-JP" altLang="en-US" sz="1800" b="1" dirty="0">
                <a:solidFill>
                  <a:schemeClr val="tx1">
                    <a:lumMod val="85000"/>
                    <a:lumOff val="15000"/>
                  </a:schemeClr>
                </a:solidFill>
                <a:latin typeface="BIZ UDPゴシック" panose="020B0400000000000000" pitchFamily="50" charset="-128"/>
                <a:ea typeface="BIZ UDPゴシック" panose="020B0400000000000000" pitchFamily="50" charset="-128"/>
              </a:rPr>
              <a:t>での発信内容</a:t>
            </a:r>
            <a:endParaRPr lang="en-US" altLang="ja-JP" sz="18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lvl="4" algn="l" defTabSz="457200">
              <a:spcBef>
                <a:spcPts val="600"/>
              </a:spcBef>
              <a:spcAft>
                <a:spcPts val="600"/>
              </a:spcAft>
              <a:defRPr>
                <a:latin typeface="ヒラギノ角ゴ ProN W6"/>
                <a:ea typeface="ヒラギノ角ゴ ProN W6"/>
                <a:cs typeface="ヒラギノ角ゴ ProN W6"/>
                <a:sym typeface="ヒラギノ角ゴ ProN W6"/>
              </a:defRPr>
            </a:pPr>
            <a:r>
              <a:rPr lang="ja-JP" altLang="en-US" sz="1800" dirty="0">
                <a:solidFill>
                  <a:schemeClr val="tx1">
                    <a:lumMod val="85000"/>
                    <a:lumOff val="15000"/>
                  </a:schemeClr>
                </a:solidFill>
                <a:latin typeface="BIZ UDPゴシック" panose="020B0400000000000000" pitchFamily="50" charset="-128"/>
                <a:ea typeface="BIZ UDPゴシック" panose="020B0400000000000000" pitchFamily="50" charset="-128"/>
              </a:rPr>
              <a:t>・利尻までの交通手段まとめ</a:t>
            </a:r>
            <a:endParaRPr lang="en-US" altLang="ja-JP" sz="18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lvl="4" algn="l" defTabSz="457200">
              <a:spcBef>
                <a:spcPts val="600"/>
              </a:spcBef>
              <a:spcAft>
                <a:spcPts val="600"/>
              </a:spcAft>
              <a:defRPr>
                <a:latin typeface="ヒラギノ角ゴ ProN W6"/>
                <a:ea typeface="ヒラギノ角ゴ ProN W6"/>
                <a:cs typeface="ヒラギノ角ゴ ProN W6"/>
                <a:sym typeface="ヒラギノ角ゴ ProN W6"/>
              </a:defRPr>
            </a:pPr>
            <a:r>
              <a:rPr lang="ja-JP" altLang="en-US" sz="1800" dirty="0">
                <a:solidFill>
                  <a:schemeClr val="tx1">
                    <a:lumMod val="85000"/>
                    <a:lumOff val="15000"/>
                  </a:schemeClr>
                </a:solidFill>
                <a:latin typeface="BIZ UDPゴシック" panose="020B0400000000000000" pitchFamily="50" charset="-128"/>
                <a:ea typeface="BIZ UDPゴシック" panose="020B0400000000000000" pitchFamily="50" charset="-128"/>
              </a:rPr>
              <a:t>・利尻の魅力紹介</a:t>
            </a:r>
            <a:endParaRPr lang="en-US" altLang="ja-JP" sz="18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lvl="4" algn="l" defTabSz="457200">
              <a:spcBef>
                <a:spcPts val="600"/>
              </a:spcBef>
              <a:spcAft>
                <a:spcPts val="600"/>
              </a:spcAft>
              <a:defRPr>
                <a:latin typeface="ヒラギノ角ゴ ProN W6"/>
                <a:ea typeface="ヒラギノ角ゴ ProN W6"/>
                <a:cs typeface="ヒラギノ角ゴ ProN W6"/>
                <a:sym typeface="ヒラギノ角ゴ ProN W6"/>
              </a:defRPr>
            </a:pPr>
            <a:r>
              <a:rPr lang="ja-JP" altLang="en-US" sz="1800" dirty="0">
                <a:solidFill>
                  <a:schemeClr val="tx1">
                    <a:lumMod val="85000"/>
                    <a:lumOff val="15000"/>
                  </a:schemeClr>
                </a:solidFill>
                <a:latin typeface="BIZ UDPゴシック" panose="020B0400000000000000" pitchFamily="50" charset="-128"/>
                <a:ea typeface="BIZ UDPゴシック" panose="020B0400000000000000" pitchFamily="50" charset="-128"/>
              </a:rPr>
              <a:t>・神居海岸パークを紹介</a:t>
            </a:r>
            <a:endParaRPr lang="en-US" altLang="ja-JP" sz="18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lvl="4" algn="l" defTabSz="457200">
              <a:spcBef>
                <a:spcPts val="600"/>
              </a:spcBef>
              <a:spcAft>
                <a:spcPts val="600"/>
              </a:spcAft>
              <a:defRPr>
                <a:latin typeface="ヒラギノ角ゴ ProN W6"/>
                <a:ea typeface="ヒラギノ角ゴ ProN W6"/>
                <a:cs typeface="ヒラギノ角ゴ ProN W6"/>
                <a:sym typeface="ヒラギノ角ゴ ProN W6"/>
              </a:defRPr>
            </a:pPr>
            <a:r>
              <a:rPr lang="ja-JP" altLang="en-US" sz="1800" dirty="0">
                <a:solidFill>
                  <a:schemeClr val="tx1">
                    <a:lumMod val="85000"/>
                    <a:lumOff val="15000"/>
                  </a:schemeClr>
                </a:solidFill>
                <a:latin typeface="BIZ UDPゴシック" panose="020B0400000000000000" pitchFamily="50" charset="-128"/>
                <a:ea typeface="BIZ UDPゴシック" panose="020B0400000000000000" pitchFamily="50" charset="-128"/>
              </a:rPr>
              <a:t>・カムイテラスに咲くエゾカンゾウを紹介</a:t>
            </a:r>
            <a:endParaRPr lang="en-US" altLang="ja-JP" sz="18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lvl="3" algn="l" defTabSz="457200">
              <a:spcBef>
                <a:spcPts val="600"/>
              </a:spcBef>
              <a:spcAft>
                <a:spcPts val="600"/>
              </a:spcAft>
              <a:defRPr>
                <a:latin typeface="ヒラギノ角ゴ ProN W6"/>
                <a:ea typeface="ヒラギノ角ゴ ProN W6"/>
                <a:cs typeface="ヒラギノ角ゴ ProN W6"/>
                <a:sym typeface="ヒラギノ角ゴ ProN W6"/>
              </a:defRPr>
            </a:pPr>
            <a:r>
              <a:rPr lang="en-US" altLang="ja-JP" sz="1800" b="1" dirty="0">
                <a:solidFill>
                  <a:schemeClr val="tx1">
                    <a:lumMod val="85000"/>
                    <a:lumOff val="15000"/>
                  </a:schemeClr>
                </a:solidFill>
                <a:latin typeface="BIZ UDPゴシック" panose="020B0400000000000000" pitchFamily="50" charset="-128"/>
                <a:ea typeface="BIZ UDPゴシック" panose="020B0400000000000000" pitchFamily="50" charset="-128"/>
              </a:rPr>
              <a:t>Facebook</a:t>
            </a:r>
            <a:r>
              <a:rPr lang="ja-JP" altLang="en-US" sz="1800" b="1" dirty="0">
                <a:solidFill>
                  <a:schemeClr val="tx1">
                    <a:lumMod val="85000"/>
                    <a:lumOff val="15000"/>
                  </a:schemeClr>
                </a:solidFill>
                <a:latin typeface="BIZ UDPゴシック" panose="020B0400000000000000" pitchFamily="50" charset="-128"/>
                <a:ea typeface="BIZ UDPゴシック" panose="020B0400000000000000" pitchFamily="50" charset="-128"/>
              </a:rPr>
              <a:t>での発信内容</a:t>
            </a:r>
            <a:endParaRPr lang="en-US" altLang="ja-JP" sz="18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lvl="3" algn="l" defTabSz="457200">
              <a:spcBef>
                <a:spcPts val="600"/>
              </a:spcBef>
              <a:spcAft>
                <a:spcPts val="600"/>
              </a:spcAft>
              <a:defRPr>
                <a:latin typeface="ヒラギノ角ゴ ProN W6"/>
                <a:ea typeface="ヒラギノ角ゴ ProN W6"/>
                <a:cs typeface="ヒラギノ角ゴ ProN W6"/>
                <a:sym typeface="ヒラギノ角ゴ ProN W6"/>
              </a:defRPr>
            </a:pPr>
            <a:r>
              <a:rPr lang="ja-JP" altLang="en-US" sz="1800" dirty="0">
                <a:solidFill>
                  <a:schemeClr val="tx1">
                    <a:lumMod val="85000"/>
                    <a:lumOff val="15000"/>
                  </a:schemeClr>
                </a:solidFill>
                <a:latin typeface="BIZ UDPゴシック" panose="020B0400000000000000" pitchFamily="50" charset="-128"/>
                <a:ea typeface="BIZ UDPゴシック" panose="020B0400000000000000" pitchFamily="50" charset="-128"/>
              </a:rPr>
              <a:t>利尻島民や観光に係る方に向けて、沓形の天気や交通状況、利尻山が見えているかなどを毎日朝９時に発信</a:t>
            </a:r>
            <a:endParaRPr lang="en-US" altLang="ja-JP" sz="18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algn="l" defTabSz="457200">
              <a:spcBef>
                <a:spcPts val="600"/>
              </a:spcBef>
              <a:spcAft>
                <a:spcPts val="600"/>
              </a:spcAft>
              <a:defRPr>
                <a:latin typeface="ヒラギノ角ゴ ProN W6"/>
                <a:ea typeface="ヒラギノ角ゴ ProN W6"/>
                <a:cs typeface="ヒラギノ角ゴ ProN W6"/>
                <a:sym typeface="ヒラギノ角ゴ ProN W6"/>
              </a:defRPr>
            </a:pPr>
            <a:r>
              <a:rPr lang="ja-JP" altLang="en-US" sz="1800" b="1" dirty="0">
                <a:solidFill>
                  <a:schemeClr val="tx1">
                    <a:lumMod val="85000"/>
                    <a:lumOff val="15000"/>
                  </a:schemeClr>
                </a:solidFill>
                <a:latin typeface="BIZ UDPゴシック" panose="020B0400000000000000" pitchFamily="50" charset="-128"/>
                <a:ea typeface="BIZ UDPゴシック" panose="020B0400000000000000" pitchFamily="50" charset="-128"/>
              </a:rPr>
              <a:t>神居海岸パークのポスター、チラシを新しく製作</a:t>
            </a:r>
            <a:endParaRPr lang="en-US" altLang="ja-JP" sz="18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algn="l" defTabSz="457200">
              <a:spcBef>
                <a:spcPts val="600"/>
              </a:spcBef>
              <a:spcAft>
                <a:spcPts val="600"/>
              </a:spcAft>
              <a:defRPr>
                <a:latin typeface="ヒラギノ角ゴ ProN W6"/>
                <a:ea typeface="ヒラギノ角ゴ ProN W6"/>
                <a:cs typeface="ヒラギノ角ゴ ProN W6"/>
                <a:sym typeface="ヒラギノ角ゴ ProN W6"/>
              </a:defRPr>
            </a:pPr>
            <a:r>
              <a:rPr lang="ja-JP" altLang="en-US" sz="1800" b="1" dirty="0">
                <a:solidFill>
                  <a:schemeClr val="tx1">
                    <a:lumMod val="85000"/>
                    <a:lumOff val="15000"/>
                  </a:schemeClr>
                </a:solidFill>
                <a:latin typeface="BIZ UDPゴシック" panose="020B0400000000000000" pitchFamily="50" charset="-128"/>
                <a:ea typeface="BIZ UDPゴシック" panose="020B0400000000000000" pitchFamily="50" charset="-128"/>
              </a:rPr>
              <a:t>新しい見学施設「マツハラの蔵」のオープン準備、漁師さんが実際に使っていた蔵を見学できるように蔵を整備</a:t>
            </a:r>
            <a:endParaRPr lang="en-US" altLang="ja-JP" sz="18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algn="l" defTabSz="457200">
              <a:spcBef>
                <a:spcPts val="600"/>
              </a:spcBef>
              <a:spcAft>
                <a:spcPts val="600"/>
              </a:spcAft>
              <a:defRPr>
                <a:latin typeface="ヒラギノ角ゴ ProN W6"/>
                <a:ea typeface="ヒラギノ角ゴ ProN W6"/>
                <a:cs typeface="ヒラギノ角ゴ ProN W6"/>
                <a:sym typeface="ヒラギノ角ゴ ProN W6"/>
              </a:defRPr>
            </a:pPr>
            <a:r>
              <a:rPr lang="ja-JP" altLang="en-US" sz="1800" b="1" dirty="0">
                <a:solidFill>
                  <a:schemeClr val="tx1">
                    <a:lumMod val="85000"/>
                    <a:lumOff val="15000"/>
                  </a:schemeClr>
                </a:solidFill>
                <a:latin typeface="BIZ UDPゴシック" panose="020B0400000000000000" pitchFamily="50" charset="-128"/>
                <a:ea typeface="BIZ UDPゴシック" panose="020B0400000000000000" pitchFamily="50" charset="-128"/>
              </a:rPr>
              <a:t>りしぷらに掲載されている飲食店の写真をリニューアル</a:t>
            </a:r>
            <a:endParaRPr lang="en-US" altLang="ja-JP" sz="18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
        <p:nvSpPr>
          <p:cNvPr id="12" name="地域おこし協力隊…">
            <a:extLst>
              <a:ext uri="{FF2B5EF4-FFF2-40B4-BE49-F238E27FC236}">
                <a16:creationId xmlns:a16="http://schemas.microsoft.com/office/drawing/2014/main" id="{0FC3B7E9-B242-48FA-A06D-F1AE13D766B2}"/>
              </a:ext>
            </a:extLst>
          </p:cNvPr>
          <p:cNvSpPr txBox="1"/>
          <p:nvPr/>
        </p:nvSpPr>
        <p:spPr>
          <a:xfrm>
            <a:off x="10549152" y="823637"/>
            <a:ext cx="2246305" cy="529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r" defTabSz="457200">
              <a:lnSpc>
                <a:spcPct val="80000"/>
              </a:lnSpc>
              <a:defRPr sz="1700"/>
            </a:pPr>
            <a:r>
              <a:rPr dirty="0" err="1">
                <a:solidFill>
                  <a:schemeClr val="tx1">
                    <a:lumMod val="85000"/>
                    <a:lumOff val="15000"/>
                  </a:schemeClr>
                </a:solidFill>
                <a:latin typeface="游ゴシック Medium" panose="020B0500000000000000" pitchFamily="50" charset="-128"/>
                <a:ea typeface="游ゴシック Medium" panose="020B0500000000000000" pitchFamily="50" charset="-128"/>
              </a:rPr>
              <a:t>地域おこし協力隊</a:t>
            </a:r>
            <a:endParaRPr dirty="0">
              <a:solidFill>
                <a:schemeClr val="tx1">
                  <a:lumMod val="85000"/>
                  <a:lumOff val="15000"/>
                </a:schemeClr>
              </a:solidFill>
              <a:latin typeface="游ゴシック Medium" panose="020B0500000000000000" pitchFamily="50" charset="-128"/>
              <a:ea typeface="游ゴシック Medium" panose="020B0500000000000000" pitchFamily="50" charset="-128"/>
            </a:endParaRPr>
          </a:p>
          <a:p>
            <a:pPr algn="r" defTabSz="457200">
              <a:lnSpc>
                <a:spcPct val="80000"/>
              </a:lnSpc>
              <a:defRPr sz="1700"/>
            </a:pPr>
            <a:r>
              <a:rPr dirty="0" err="1">
                <a:solidFill>
                  <a:schemeClr val="tx1">
                    <a:lumMod val="85000"/>
                    <a:lumOff val="15000"/>
                  </a:schemeClr>
                </a:solidFill>
                <a:latin typeface="游ゴシック Medium" panose="020B0500000000000000" pitchFamily="50" charset="-128"/>
                <a:ea typeface="游ゴシック Medium" panose="020B0500000000000000" pitchFamily="50" charset="-128"/>
              </a:rPr>
              <a:t>発表資料</a:t>
            </a:r>
            <a:endParaRPr dirty="0">
              <a:solidFill>
                <a:schemeClr val="tx1">
                  <a:lumMod val="85000"/>
                  <a:lumOff val="15000"/>
                </a:schemeClr>
              </a:solidFill>
              <a:latin typeface="游ゴシック Medium" panose="020B0500000000000000" pitchFamily="50" charset="-128"/>
              <a:ea typeface="游ゴシック Medium" panose="020B0500000000000000" pitchFamily="50" charset="-128"/>
            </a:endParaRPr>
          </a:p>
        </p:txBody>
      </p:sp>
      <p:sp>
        <p:nvSpPr>
          <p:cNvPr id="13" name="北海道 利尻町">
            <a:extLst>
              <a:ext uri="{FF2B5EF4-FFF2-40B4-BE49-F238E27FC236}">
                <a16:creationId xmlns:a16="http://schemas.microsoft.com/office/drawing/2014/main" id="{B51287FC-5127-4AB3-916D-1DBC6EB9D195}"/>
              </a:ext>
            </a:extLst>
          </p:cNvPr>
          <p:cNvSpPr txBox="1"/>
          <p:nvPr/>
        </p:nvSpPr>
        <p:spPr>
          <a:xfrm>
            <a:off x="10417862" y="-318012"/>
            <a:ext cx="2508887" cy="10874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r" defTabSz="457200">
              <a:lnSpc>
                <a:spcPct val="300000"/>
              </a:lnSpc>
              <a:defRPr sz="2700"/>
            </a:lvl1pPr>
          </a:lstStyle>
          <a:p>
            <a:r>
              <a:rPr b="1" dirty="0" err="1">
                <a:latin typeface="BIZ UDPゴシック" panose="020B0400000000000000" pitchFamily="50" charset="-128"/>
                <a:ea typeface="BIZ UDPゴシック" panose="020B0400000000000000" pitchFamily="50" charset="-128"/>
              </a:rPr>
              <a:t>北海道</a:t>
            </a:r>
            <a:r>
              <a:rPr b="1" dirty="0">
                <a:latin typeface="BIZ UDPゴシック" panose="020B0400000000000000" pitchFamily="50" charset="-128"/>
                <a:ea typeface="BIZ UDPゴシック" panose="020B0400000000000000" pitchFamily="50" charset="-128"/>
              </a:rPr>
              <a:t> </a:t>
            </a:r>
            <a:r>
              <a:rPr b="1" dirty="0" err="1">
                <a:latin typeface="BIZ UDPゴシック" panose="020B0400000000000000" pitchFamily="50" charset="-128"/>
                <a:ea typeface="BIZ UDPゴシック" panose="020B0400000000000000" pitchFamily="50" charset="-128"/>
              </a:rPr>
              <a:t>利尻町</a:t>
            </a:r>
            <a:endParaRPr b="1" dirty="0">
              <a:latin typeface="BIZ UDPゴシック" panose="020B0400000000000000" pitchFamily="50" charset="-128"/>
              <a:ea typeface="BIZ UDPゴシック" panose="020B0400000000000000" pitchFamily="50" charset="-128"/>
            </a:endParaRPr>
          </a:p>
        </p:txBody>
      </p:sp>
      <p:sp>
        <p:nvSpPr>
          <p:cNvPr id="14" name="活動内容">
            <a:extLst>
              <a:ext uri="{FF2B5EF4-FFF2-40B4-BE49-F238E27FC236}">
                <a16:creationId xmlns:a16="http://schemas.microsoft.com/office/drawing/2014/main" id="{04F452CC-5D45-4447-886D-F0260EB0C4B5}"/>
              </a:ext>
            </a:extLst>
          </p:cNvPr>
          <p:cNvSpPr txBox="1"/>
          <p:nvPr/>
        </p:nvSpPr>
        <p:spPr>
          <a:xfrm>
            <a:off x="787428" y="661255"/>
            <a:ext cx="3587613" cy="641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7200">
              <a:defRPr sz="3500">
                <a:solidFill>
                  <a:srgbClr val="FFFFFF"/>
                </a:solidFill>
                <a:latin typeface="ヒラギノ角ゴ ProN W6"/>
                <a:ea typeface="ヒラギノ角ゴ ProN W6"/>
                <a:cs typeface="ヒラギノ角ゴ ProN W6"/>
                <a:sym typeface="ヒラギノ角ゴ ProN W6"/>
              </a:defRPr>
            </a:lvl1pPr>
          </a:lstStyle>
          <a:p>
            <a:r>
              <a:rPr b="1" dirty="0" err="1">
                <a:latin typeface="BIZ UDPゴシック" panose="020B0400000000000000" pitchFamily="50" charset="-128"/>
                <a:ea typeface="BIZ UDPゴシック" panose="020B0400000000000000" pitchFamily="50" charset="-128"/>
              </a:rPr>
              <a:t>活動内容</a:t>
            </a:r>
            <a:endParaRPr b="1" dirty="0">
              <a:latin typeface="BIZ UDPゴシック" panose="020B0400000000000000" pitchFamily="50" charset="-128"/>
              <a:ea typeface="BIZ UDPゴシック" panose="020B0400000000000000" pitchFamily="50" charset="-128"/>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b.jpg" descr="b.jpg">
            <a:extLst>
              <a:ext uri="{FF2B5EF4-FFF2-40B4-BE49-F238E27FC236}">
                <a16:creationId xmlns:a16="http://schemas.microsoft.com/office/drawing/2014/main" id="{8D11FC87-EF25-478D-9DCE-1FF8BF7C2C01}"/>
              </a:ext>
            </a:extLst>
          </p:cNvPr>
          <p:cNvPicPr>
            <a:picLocks noChangeAspect="1"/>
          </p:cNvPicPr>
          <p:nvPr/>
        </p:nvPicPr>
        <p:blipFill>
          <a:blip r:embed="rId2"/>
          <a:srcRect t="2635" b="2635"/>
          <a:stretch>
            <a:fillRect/>
          </a:stretch>
        </p:blipFill>
        <p:spPr>
          <a:xfrm>
            <a:off x="-301578" y="0"/>
            <a:ext cx="13672338" cy="9753600"/>
          </a:xfrm>
          <a:prstGeom prst="rect">
            <a:avLst/>
          </a:prstGeom>
          <a:ln w="12700">
            <a:miter lim="400000"/>
          </a:ln>
        </p:spPr>
      </p:pic>
      <p:sp>
        <p:nvSpPr>
          <p:cNvPr id="67" name="活動内容"/>
          <p:cNvSpPr txBox="1"/>
          <p:nvPr/>
        </p:nvSpPr>
        <p:spPr>
          <a:xfrm>
            <a:off x="787428" y="661255"/>
            <a:ext cx="3587613" cy="641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7200">
              <a:defRPr sz="3500">
                <a:solidFill>
                  <a:srgbClr val="FFFFFF"/>
                </a:solidFill>
                <a:latin typeface="ヒラギノ角ゴ ProN W6"/>
                <a:ea typeface="ヒラギノ角ゴ ProN W6"/>
                <a:cs typeface="ヒラギノ角ゴ ProN W6"/>
                <a:sym typeface="ヒラギノ角ゴ ProN W6"/>
              </a:defRPr>
            </a:lvl1pPr>
          </a:lstStyle>
          <a:p>
            <a:r>
              <a:rPr b="1" dirty="0" err="1">
                <a:latin typeface="BIZ UDPゴシック" panose="020B0400000000000000" pitchFamily="50" charset="-128"/>
                <a:ea typeface="BIZ UDPゴシック" panose="020B0400000000000000" pitchFamily="50" charset="-128"/>
              </a:rPr>
              <a:t>活動内容</a:t>
            </a:r>
            <a:endParaRPr b="1" dirty="0">
              <a:latin typeface="BIZ UDPゴシック" panose="020B0400000000000000" pitchFamily="50" charset="-128"/>
              <a:ea typeface="BIZ UDPゴシック" panose="020B0400000000000000" pitchFamily="50" charset="-128"/>
            </a:endParaRPr>
          </a:p>
        </p:txBody>
      </p:sp>
      <p:sp>
        <p:nvSpPr>
          <p:cNvPr id="68" name="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
          <p:cNvSpPr txBox="1"/>
          <p:nvPr/>
        </p:nvSpPr>
        <p:spPr>
          <a:xfrm>
            <a:off x="1576959" y="5067161"/>
            <a:ext cx="4617049" cy="3753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algn="just" defTabSz="457200">
              <a:lnSpc>
                <a:spcPct val="140000"/>
              </a:lnSpc>
              <a:defRPr sz="1800"/>
            </a:lvl1pPr>
          </a:lstStyle>
          <a:p>
            <a:endParaRPr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
        <p:nvSpPr>
          <p:cNvPr id="72" name="テキストテキストテキストテキストテキストテキストテキストテキストテキストテキストテキストテキストテキスト"/>
          <p:cNvSpPr txBox="1"/>
          <p:nvPr/>
        </p:nvSpPr>
        <p:spPr>
          <a:xfrm>
            <a:off x="2882918" y="2228923"/>
            <a:ext cx="2295690" cy="2895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defTabSz="457200">
              <a:lnSpc>
                <a:spcPct val="140000"/>
              </a:lnSpc>
              <a:defRPr sz="1300">
                <a:latin typeface="ヒラギノ角ゴ ProN W6"/>
                <a:ea typeface="ヒラギノ角ゴ ProN W6"/>
                <a:cs typeface="ヒラギノ角ゴ ProN W6"/>
                <a:sym typeface="ヒラギノ角ゴ ProN W6"/>
              </a:defRPr>
            </a:lvl1pPr>
          </a:lstStyle>
          <a:p>
            <a:r>
              <a:rPr lang="ja-JP" altLang="en-US" b="1" dirty="0">
                <a:solidFill>
                  <a:schemeClr val="tx1">
                    <a:lumMod val="85000"/>
                    <a:lumOff val="15000"/>
                  </a:schemeClr>
                </a:solidFill>
                <a:latin typeface="BIZ UDPゴシック" panose="020B0400000000000000" pitchFamily="50" charset="-128"/>
                <a:ea typeface="BIZ UDPゴシック" panose="020B0400000000000000" pitchFamily="50" charset="-128"/>
              </a:rPr>
              <a:t>製作したポスターとチラシ</a:t>
            </a:r>
            <a:endParaRPr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pic>
        <p:nvPicPr>
          <p:cNvPr id="3" name="図 2">
            <a:extLst>
              <a:ext uri="{FF2B5EF4-FFF2-40B4-BE49-F238E27FC236}">
                <a16:creationId xmlns:a16="http://schemas.microsoft.com/office/drawing/2014/main" id="{AE109125-5707-40FA-A9B5-D57ED34DAE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2490" y="5843993"/>
            <a:ext cx="4037482" cy="2515779"/>
          </a:xfrm>
          <a:prstGeom prst="rect">
            <a:avLst/>
          </a:prstGeom>
        </p:spPr>
      </p:pic>
      <p:pic>
        <p:nvPicPr>
          <p:cNvPr id="5" name="図 4">
            <a:extLst>
              <a:ext uri="{FF2B5EF4-FFF2-40B4-BE49-F238E27FC236}">
                <a16:creationId xmlns:a16="http://schemas.microsoft.com/office/drawing/2014/main" id="{4F72D168-94A7-4D39-8AEC-93C859908A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5762" y="2576124"/>
            <a:ext cx="2107865" cy="4184844"/>
          </a:xfrm>
          <a:prstGeom prst="rect">
            <a:avLst/>
          </a:prstGeom>
        </p:spPr>
      </p:pic>
      <p:pic>
        <p:nvPicPr>
          <p:cNvPr id="7" name="図 6">
            <a:extLst>
              <a:ext uri="{FF2B5EF4-FFF2-40B4-BE49-F238E27FC236}">
                <a16:creationId xmlns:a16="http://schemas.microsoft.com/office/drawing/2014/main" id="{CCF2C311-823C-474F-86CA-6E02B4D047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22490" y="2576124"/>
            <a:ext cx="2162742" cy="3065420"/>
          </a:xfrm>
          <a:prstGeom prst="rect">
            <a:avLst/>
          </a:prstGeom>
        </p:spPr>
      </p:pic>
      <p:pic>
        <p:nvPicPr>
          <p:cNvPr id="12" name="図 11">
            <a:extLst>
              <a:ext uri="{FF2B5EF4-FFF2-40B4-BE49-F238E27FC236}">
                <a16:creationId xmlns:a16="http://schemas.microsoft.com/office/drawing/2014/main" id="{06F16726-B1F0-4A00-AF23-D24F4E91DEC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30763" y="2583492"/>
            <a:ext cx="2166427" cy="3058052"/>
          </a:xfrm>
          <a:prstGeom prst="rect">
            <a:avLst/>
          </a:prstGeom>
        </p:spPr>
      </p:pic>
      <p:pic>
        <p:nvPicPr>
          <p:cNvPr id="14" name="図 13">
            <a:extLst>
              <a:ext uri="{FF2B5EF4-FFF2-40B4-BE49-F238E27FC236}">
                <a16:creationId xmlns:a16="http://schemas.microsoft.com/office/drawing/2014/main" id="{600617BA-2C0E-4848-AA94-563153BADE8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23586" y="6707017"/>
            <a:ext cx="2166427" cy="1624820"/>
          </a:xfrm>
          <a:prstGeom prst="rect">
            <a:avLst/>
          </a:prstGeom>
        </p:spPr>
      </p:pic>
      <p:pic>
        <p:nvPicPr>
          <p:cNvPr id="18" name="図 17">
            <a:extLst>
              <a:ext uri="{FF2B5EF4-FFF2-40B4-BE49-F238E27FC236}">
                <a16:creationId xmlns:a16="http://schemas.microsoft.com/office/drawing/2014/main" id="{F167CD02-9F32-455D-B833-409311295D8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2735" b="72165"/>
          <a:stretch/>
        </p:blipFill>
        <p:spPr>
          <a:xfrm>
            <a:off x="8629393" y="2628631"/>
            <a:ext cx="2652916" cy="2823129"/>
          </a:xfrm>
          <a:prstGeom prst="rect">
            <a:avLst/>
          </a:prstGeom>
        </p:spPr>
      </p:pic>
      <p:pic>
        <p:nvPicPr>
          <p:cNvPr id="20" name="図 19">
            <a:extLst>
              <a:ext uri="{FF2B5EF4-FFF2-40B4-BE49-F238E27FC236}">
                <a16:creationId xmlns:a16="http://schemas.microsoft.com/office/drawing/2014/main" id="{5BD4C27B-13E5-4C9D-A96B-E665F2F3B91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443" t="2426" r="443" b="73857"/>
          <a:stretch/>
        </p:blipFill>
        <p:spPr>
          <a:xfrm>
            <a:off x="8629392" y="5654209"/>
            <a:ext cx="2677467" cy="2677628"/>
          </a:xfrm>
          <a:prstGeom prst="rect">
            <a:avLst/>
          </a:prstGeom>
        </p:spPr>
      </p:pic>
      <p:sp>
        <p:nvSpPr>
          <p:cNvPr id="27" name="テキストテキストテキストテキストテキストテキストテキストテキストテキストテキストテキストテキストテキスト">
            <a:extLst>
              <a:ext uri="{FF2B5EF4-FFF2-40B4-BE49-F238E27FC236}">
                <a16:creationId xmlns:a16="http://schemas.microsoft.com/office/drawing/2014/main" id="{809C7B4F-D99A-4CCE-9B7C-302A0E7423A2}"/>
              </a:ext>
            </a:extLst>
          </p:cNvPr>
          <p:cNvSpPr txBox="1"/>
          <p:nvPr/>
        </p:nvSpPr>
        <p:spPr>
          <a:xfrm>
            <a:off x="6251849" y="2227528"/>
            <a:ext cx="2295690" cy="2895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defTabSz="457200">
              <a:lnSpc>
                <a:spcPct val="140000"/>
              </a:lnSpc>
              <a:defRPr sz="1300">
                <a:latin typeface="ヒラギノ角ゴ ProN W6"/>
                <a:ea typeface="ヒラギノ角ゴ ProN W6"/>
                <a:cs typeface="ヒラギノ角ゴ ProN W6"/>
                <a:sym typeface="ヒラギノ角ゴ ProN W6"/>
              </a:defRPr>
            </a:lvl1pPr>
          </a:lstStyle>
          <a:p>
            <a:r>
              <a:rPr lang="ja-JP" altLang="en-US" b="1" dirty="0">
                <a:solidFill>
                  <a:schemeClr val="tx1">
                    <a:lumMod val="85000"/>
                    <a:lumOff val="15000"/>
                  </a:schemeClr>
                </a:solidFill>
                <a:latin typeface="BIZ UDPゴシック" panose="020B0400000000000000" pitchFamily="50" charset="-128"/>
                <a:ea typeface="BIZ UDPゴシック" panose="020B0400000000000000" pitchFamily="50" charset="-128"/>
              </a:rPr>
              <a:t>観光協会の</a:t>
            </a:r>
            <a:r>
              <a:rPr lang="en-US" b="1" dirty="0">
                <a:solidFill>
                  <a:schemeClr val="tx1">
                    <a:lumMod val="85000"/>
                    <a:lumOff val="15000"/>
                  </a:schemeClr>
                </a:solidFill>
                <a:latin typeface="BIZ UDPゴシック" panose="020B0400000000000000" pitchFamily="50" charset="-128"/>
                <a:ea typeface="BIZ UDPゴシック" panose="020B0400000000000000" pitchFamily="50" charset="-128"/>
              </a:rPr>
              <a:t>Instagram</a:t>
            </a:r>
            <a:endParaRPr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
        <p:nvSpPr>
          <p:cNvPr id="28" name="テキストテキストテキストテキストテキストテキストテキストテキストテキストテキストテキストテキストテキスト">
            <a:extLst>
              <a:ext uri="{FF2B5EF4-FFF2-40B4-BE49-F238E27FC236}">
                <a16:creationId xmlns:a16="http://schemas.microsoft.com/office/drawing/2014/main" id="{4F6CA86C-EA10-44E7-80D2-8709AEDE0CF5}"/>
              </a:ext>
            </a:extLst>
          </p:cNvPr>
          <p:cNvSpPr txBox="1"/>
          <p:nvPr/>
        </p:nvSpPr>
        <p:spPr>
          <a:xfrm>
            <a:off x="1631283" y="5598017"/>
            <a:ext cx="2295690" cy="2895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defTabSz="457200">
              <a:lnSpc>
                <a:spcPct val="140000"/>
              </a:lnSpc>
              <a:defRPr sz="1300">
                <a:latin typeface="ヒラギノ角ゴ ProN W6"/>
                <a:ea typeface="ヒラギノ角ゴ ProN W6"/>
                <a:cs typeface="ヒラギノ角ゴ ProN W6"/>
                <a:sym typeface="ヒラギノ角ゴ ProN W6"/>
              </a:defRPr>
            </a:lvl1pPr>
          </a:lstStyle>
          <a:p>
            <a:r>
              <a:rPr lang="ja-JP" altLang="en-US" b="1" dirty="0">
                <a:solidFill>
                  <a:schemeClr val="tx1">
                    <a:lumMod val="85000"/>
                    <a:lumOff val="15000"/>
                  </a:schemeClr>
                </a:solidFill>
                <a:latin typeface="BIZ UDPゴシック" panose="020B0400000000000000" pitchFamily="50" charset="-128"/>
                <a:ea typeface="BIZ UDPゴシック" panose="020B0400000000000000" pitchFamily="50" charset="-128"/>
              </a:rPr>
              <a:t>観光協会の</a:t>
            </a:r>
            <a:r>
              <a:rPr lang="en-US" b="1" dirty="0">
                <a:solidFill>
                  <a:schemeClr val="tx1">
                    <a:lumMod val="85000"/>
                    <a:lumOff val="15000"/>
                  </a:schemeClr>
                </a:solidFill>
                <a:latin typeface="BIZ UDPゴシック" panose="020B0400000000000000" pitchFamily="50" charset="-128"/>
                <a:ea typeface="BIZ UDPゴシック" panose="020B0400000000000000" pitchFamily="50" charset="-128"/>
              </a:rPr>
              <a:t>Facebook</a:t>
            </a:r>
            <a:r>
              <a:rPr lang="ja-JP" altLang="en-US" b="1" dirty="0">
                <a:solidFill>
                  <a:schemeClr val="tx1">
                    <a:lumMod val="85000"/>
                    <a:lumOff val="15000"/>
                  </a:schemeClr>
                </a:solidFill>
                <a:latin typeface="BIZ UDPゴシック" panose="020B0400000000000000" pitchFamily="50" charset="-128"/>
                <a:ea typeface="BIZ UDPゴシック" panose="020B0400000000000000" pitchFamily="50" charset="-128"/>
              </a:rPr>
              <a:t>ページ</a:t>
            </a:r>
            <a:endParaRPr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
        <p:nvSpPr>
          <p:cNvPr id="29" name="テキストテキストテキストテキストテキストテキストテキストテキストテキストテキストテキストテキストテキスト">
            <a:extLst>
              <a:ext uri="{FF2B5EF4-FFF2-40B4-BE49-F238E27FC236}">
                <a16:creationId xmlns:a16="http://schemas.microsoft.com/office/drawing/2014/main" id="{B20E9DE7-6005-409E-A336-5C1EBD73302C}"/>
              </a:ext>
            </a:extLst>
          </p:cNvPr>
          <p:cNvSpPr txBox="1"/>
          <p:nvPr/>
        </p:nvSpPr>
        <p:spPr>
          <a:xfrm>
            <a:off x="5746237" y="6436841"/>
            <a:ext cx="2295690" cy="2895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defTabSz="457200">
              <a:lnSpc>
                <a:spcPct val="140000"/>
              </a:lnSpc>
              <a:defRPr sz="1300">
                <a:latin typeface="ヒラギノ角ゴ ProN W6"/>
                <a:ea typeface="ヒラギノ角ゴ ProN W6"/>
                <a:cs typeface="ヒラギノ角ゴ ProN W6"/>
                <a:sym typeface="ヒラギノ角ゴ ProN W6"/>
              </a:defRPr>
            </a:lvl1pPr>
          </a:lstStyle>
          <a:p>
            <a:r>
              <a:rPr lang="ja-JP" altLang="en-US" b="1" dirty="0">
                <a:solidFill>
                  <a:schemeClr val="tx1">
                    <a:lumMod val="85000"/>
                    <a:lumOff val="15000"/>
                  </a:schemeClr>
                </a:solidFill>
                <a:latin typeface="BIZ UDPゴシック" panose="020B0400000000000000" pitchFamily="50" charset="-128"/>
                <a:ea typeface="BIZ UDPゴシック" panose="020B0400000000000000" pitchFamily="50" charset="-128"/>
              </a:rPr>
              <a:t>整備中のマツハラの蔵</a:t>
            </a:r>
            <a:endParaRPr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
        <p:nvSpPr>
          <p:cNvPr id="30" name="テキストテキストテキストテキストテキストテキストテキストテキストテキストテキストテキストテキストテキスト">
            <a:extLst>
              <a:ext uri="{FF2B5EF4-FFF2-40B4-BE49-F238E27FC236}">
                <a16:creationId xmlns:a16="http://schemas.microsoft.com/office/drawing/2014/main" id="{86DE2628-507E-4480-8740-29BC38CD315E}"/>
              </a:ext>
            </a:extLst>
          </p:cNvPr>
          <p:cNvSpPr txBox="1"/>
          <p:nvPr/>
        </p:nvSpPr>
        <p:spPr>
          <a:xfrm>
            <a:off x="8448045" y="2227320"/>
            <a:ext cx="2834264" cy="2895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defTabSz="457200">
              <a:lnSpc>
                <a:spcPct val="140000"/>
              </a:lnSpc>
              <a:defRPr sz="1300">
                <a:latin typeface="ヒラギノ角ゴ ProN W6"/>
                <a:ea typeface="ヒラギノ角ゴ ProN W6"/>
                <a:cs typeface="ヒラギノ角ゴ ProN W6"/>
                <a:sym typeface="ヒラギノ角ゴ ProN W6"/>
              </a:defRPr>
            </a:lvl1pPr>
          </a:lstStyle>
          <a:p>
            <a:r>
              <a:rPr lang="ja-JP" altLang="en-US" b="1" dirty="0">
                <a:solidFill>
                  <a:schemeClr val="tx1">
                    <a:lumMod val="85000"/>
                    <a:lumOff val="15000"/>
                  </a:schemeClr>
                </a:solidFill>
                <a:latin typeface="BIZ UDPゴシック" panose="020B0400000000000000" pitchFamily="50" charset="-128"/>
                <a:ea typeface="BIZ UDPゴシック" panose="020B0400000000000000" pitchFamily="50" charset="-128"/>
              </a:rPr>
              <a:t>リニューアルしたりしぷらページ</a:t>
            </a:r>
            <a:endParaRPr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
        <p:nvSpPr>
          <p:cNvPr id="21" name="地域おこし協力隊…">
            <a:extLst>
              <a:ext uri="{FF2B5EF4-FFF2-40B4-BE49-F238E27FC236}">
                <a16:creationId xmlns:a16="http://schemas.microsoft.com/office/drawing/2014/main" id="{78A3750F-5BD3-472B-853F-9DE7612EDAEE}"/>
              </a:ext>
            </a:extLst>
          </p:cNvPr>
          <p:cNvSpPr txBox="1"/>
          <p:nvPr/>
        </p:nvSpPr>
        <p:spPr>
          <a:xfrm>
            <a:off x="10549152" y="823637"/>
            <a:ext cx="2246305" cy="529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r" defTabSz="457200">
              <a:lnSpc>
                <a:spcPct val="80000"/>
              </a:lnSpc>
              <a:defRPr sz="1700"/>
            </a:pPr>
            <a:r>
              <a:rPr dirty="0" err="1">
                <a:solidFill>
                  <a:schemeClr val="tx1">
                    <a:lumMod val="85000"/>
                    <a:lumOff val="15000"/>
                  </a:schemeClr>
                </a:solidFill>
                <a:latin typeface="游ゴシック Medium" panose="020B0500000000000000" pitchFamily="50" charset="-128"/>
                <a:ea typeface="游ゴシック Medium" panose="020B0500000000000000" pitchFamily="50" charset="-128"/>
              </a:rPr>
              <a:t>地域おこし協力隊</a:t>
            </a:r>
            <a:endParaRPr dirty="0">
              <a:solidFill>
                <a:schemeClr val="tx1">
                  <a:lumMod val="85000"/>
                  <a:lumOff val="15000"/>
                </a:schemeClr>
              </a:solidFill>
              <a:latin typeface="游ゴシック Medium" panose="020B0500000000000000" pitchFamily="50" charset="-128"/>
              <a:ea typeface="游ゴシック Medium" panose="020B0500000000000000" pitchFamily="50" charset="-128"/>
            </a:endParaRPr>
          </a:p>
          <a:p>
            <a:pPr algn="r" defTabSz="457200">
              <a:lnSpc>
                <a:spcPct val="80000"/>
              </a:lnSpc>
              <a:defRPr sz="1700"/>
            </a:pPr>
            <a:r>
              <a:rPr dirty="0" err="1">
                <a:solidFill>
                  <a:schemeClr val="tx1">
                    <a:lumMod val="85000"/>
                    <a:lumOff val="15000"/>
                  </a:schemeClr>
                </a:solidFill>
                <a:latin typeface="游ゴシック Medium" panose="020B0500000000000000" pitchFamily="50" charset="-128"/>
                <a:ea typeface="游ゴシック Medium" panose="020B0500000000000000" pitchFamily="50" charset="-128"/>
              </a:rPr>
              <a:t>発表資料</a:t>
            </a:r>
            <a:endParaRPr dirty="0">
              <a:solidFill>
                <a:schemeClr val="tx1">
                  <a:lumMod val="85000"/>
                  <a:lumOff val="15000"/>
                </a:schemeClr>
              </a:solidFill>
              <a:latin typeface="游ゴシック Medium" panose="020B0500000000000000" pitchFamily="50" charset="-128"/>
              <a:ea typeface="游ゴシック Medium" panose="020B0500000000000000" pitchFamily="50" charset="-128"/>
            </a:endParaRPr>
          </a:p>
        </p:txBody>
      </p:sp>
      <p:sp>
        <p:nvSpPr>
          <p:cNvPr id="22" name="北海道 利尻町">
            <a:extLst>
              <a:ext uri="{FF2B5EF4-FFF2-40B4-BE49-F238E27FC236}">
                <a16:creationId xmlns:a16="http://schemas.microsoft.com/office/drawing/2014/main" id="{B301F3DC-ABC6-4A3B-942F-A9D86FA002A3}"/>
              </a:ext>
            </a:extLst>
          </p:cNvPr>
          <p:cNvSpPr txBox="1"/>
          <p:nvPr/>
        </p:nvSpPr>
        <p:spPr>
          <a:xfrm>
            <a:off x="10417862" y="-318012"/>
            <a:ext cx="2508887" cy="10874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r" defTabSz="457200">
              <a:lnSpc>
                <a:spcPct val="300000"/>
              </a:lnSpc>
              <a:defRPr sz="2700"/>
            </a:lvl1pPr>
          </a:lstStyle>
          <a:p>
            <a:r>
              <a:rPr b="1" dirty="0" err="1">
                <a:solidFill>
                  <a:schemeClr val="tx1">
                    <a:lumMod val="85000"/>
                    <a:lumOff val="15000"/>
                  </a:schemeClr>
                </a:solidFill>
                <a:latin typeface="BIZ UDPゴシック" panose="020B0400000000000000" pitchFamily="50" charset="-128"/>
                <a:ea typeface="BIZ UDPゴシック" panose="020B0400000000000000" pitchFamily="50" charset="-128"/>
              </a:rPr>
              <a:t>北海道</a:t>
            </a:r>
            <a:r>
              <a:rPr b="1" dirty="0">
                <a:solidFill>
                  <a:schemeClr val="tx1">
                    <a:lumMod val="85000"/>
                    <a:lumOff val="15000"/>
                  </a:schemeClr>
                </a:solidFill>
                <a:latin typeface="BIZ UDPゴシック" panose="020B0400000000000000" pitchFamily="50" charset="-128"/>
                <a:ea typeface="BIZ UDPゴシック" panose="020B0400000000000000" pitchFamily="50" charset="-128"/>
              </a:rPr>
              <a:t> </a:t>
            </a:r>
            <a:r>
              <a:rPr b="1" dirty="0" err="1">
                <a:solidFill>
                  <a:schemeClr val="tx1">
                    <a:lumMod val="85000"/>
                    <a:lumOff val="15000"/>
                  </a:schemeClr>
                </a:solidFill>
                <a:latin typeface="BIZ UDPゴシック" panose="020B0400000000000000" pitchFamily="50" charset="-128"/>
                <a:ea typeface="BIZ UDPゴシック" panose="020B0400000000000000" pitchFamily="50" charset="-128"/>
              </a:rPr>
              <a:t>利尻町</a:t>
            </a:r>
            <a:endParaRPr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74682892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jpg" descr="b.jpg">
            <a:extLst>
              <a:ext uri="{FF2B5EF4-FFF2-40B4-BE49-F238E27FC236}">
                <a16:creationId xmlns:a16="http://schemas.microsoft.com/office/drawing/2014/main" id="{533FDBB9-0273-4E5E-BEE0-CE6D33D709AC}"/>
              </a:ext>
            </a:extLst>
          </p:cNvPr>
          <p:cNvPicPr>
            <a:picLocks noChangeAspect="1"/>
          </p:cNvPicPr>
          <p:nvPr/>
        </p:nvPicPr>
        <p:blipFill>
          <a:blip r:embed="rId2"/>
          <a:srcRect t="2635" b="2635"/>
          <a:stretch>
            <a:fillRect/>
          </a:stretch>
        </p:blipFill>
        <p:spPr>
          <a:xfrm>
            <a:off x="-301578" y="0"/>
            <a:ext cx="13672338" cy="9753600"/>
          </a:xfrm>
          <a:prstGeom prst="rect">
            <a:avLst/>
          </a:prstGeom>
          <a:ln w="12700">
            <a:miter lim="400000"/>
          </a:ln>
        </p:spPr>
      </p:pic>
      <p:sp>
        <p:nvSpPr>
          <p:cNvPr id="75" name="来年度以降の…"/>
          <p:cNvSpPr txBox="1"/>
          <p:nvPr/>
        </p:nvSpPr>
        <p:spPr>
          <a:xfrm>
            <a:off x="787428" y="477030"/>
            <a:ext cx="3696604" cy="1192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defTabSz="457200">
              <a:lnSpc>
                <a:spcPct val="80000"/>
              </a:lnSpc>
              <a:defRPr sz="3400">
                <a:solidFill>
                  <a:srgbClr val="FFFFFF"/>
                </a:solidFill>
                <a:latin typeface="ヒラギノ角ゴ ProN W6"/>
                <a:ea typeface="ヒラギノ角ゴ ProN W6"/>
                <a:cs typeface="ヒラギノ角ゴ ProN W6"/>
                <a:sym typeface="ヒラギノ角ゴ ProN W6"/>
              </a:defRPr>
            </a:pPr>
            <a:r>
              <a:rPr b="1">
                <a:latin typeface="BIZ UDPゴシック" panose="020B0400000000000000" pitchFamily="50" charset="-128"/>
                <a:ea typeface="BIZ UDPゴシック" panose="020B0400000000000000" pitchFamily="50" charset="-128"/>
              </a:rPr>
              <a:t>来年度以降の</a:t>
            </a:r>
          </a:p>
          <a:p>
            <a:pPr defTabSz="457200">
              <a:lnSpc>
                <a:spcPct val="80000"/>
              </a:lnSpc>
              <a:defRPr sz="3400">
                <a:solidFill>
                  <a:srgbClr val="FFFFFF"/>
                </a:solidFill>
                <a:latin typeface="ヒラギノ角ゴ ProN W6"/>
                <a:ea typeface="ヒラギノ角ゴ ProN W6"/>
                <a:cs typeface="ヒラギノ角ゴ ProN W6"/>
                <a:sym typeface="ヒラギノ角ゴ ProN W6"/>
              </a:defRPr>
            </a:pPr>
            <a:r>
              <a:rPr b="1">
                <a:latin typeface="BIZ UDPゴシック" panose="020B0400000000000000" pitchFamily="50" charset="-128"/>
                <a:ea typeface="BIZ UDPゴシック" panose="020B0400000000000000" pitchFamily="50" charset="-128"/>
              </a:rPr>
              <a:t>スケジュール</a:t>
            </a:r>
          </a:p>
        </p:txBody>
      </p:sp>
      <p:sp>
        <p:nvSpPr>
          <p:cNvPr id="76" name="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
          <p:cNvSpPr txBox="1"/>
          <p:nvPr/>
        </p:nvSpPr>
        <p:spPr>
          <a:xfrm>
            <a:off x="1763332" y="2371176"/>
            <a:ext cx="7307715" cy="26938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lstStyle>
            <a:lvl1pPr algn="just" defTabSz="457200">
              <a:lnSpc>
                <a:spcPct val="140000"/>
              </a:lnSpc>
              <a:defRPr sz="2200"/>
            </a:lvl1pPr>
          </a:lstStyle>
          <a:p>
            <a:r>
              <a:rPr lang="ja-JP" altLang="en-US" dirty="0">
                <a:solidFill>
                  <a:schemeClr val="tx1">
                    <a:lumMod val="85000"/>
                    <a:lumOff val="15000"/>
                  </a:schemeClr>
                </a:solidFill>
                <a:latin typeface="游ゴシック Medium" panose="020B0500000000000000" pitchFamily="50" charset="-128"/>
                <a:ea typeface="游ゴシック Medium" panose="020B0500000000000000" pitchFamily="50" charset="-128"/>
              </a:rPr>
              <a:t>夏の間は神居海岸パークで体験案内</a:t>
            </a:r>
            <a:endParaRPr lang="en-US" altLang="ja-JP" dirty="0">
              <a:solidFill>
                <a:schemeClr val="tx1">
                  <a:lumMod val="85000"/>
                  <a:lumOff val="15000"/>
                </a:schemeClr>
              </a:solidFill>
              <a:latin typeface="游ゴシック Medium" panose="020B0500000000000000" pitchFamily="50" charset="-128"/>
              <a:ea typeface="游ゴシック Medium" panose="020B0500000000000000" pitchFamily="50" charset="-128"/>
            </a:endParaRPr>
          </a:p>
          <a:p>
            <a:r>
              <a:rPr lang="ja-JP" altLang="en-US" dirty="0">
                <a:solidFill>
                  <a:schemeClr val="tx1">
                    <a:lumMod val="85000"/>
                    <a:lumOff val="15000"/>
                  </a:schemeClr>
                </a:solidFill>
                <a:latin typeface="游ゴシック Medium" panose="020B0500000000000000" pitchFamily="50" charset="-128"/>
                <a:ea typeface="游ゴシック Medium" panose="020B0500000000000000" pitchFamily="50" charset="-128"/>
              </a:rPr>
              <a:t>ウニの管理</a:t>
            </a:r>
            <a:endParaRPr lang="en-US" altLang="ja-JP" dirty="0">
              <a:solidFill>
                <a:schemeClr val="tx1">
                  <a:lumMod val="85000"/>
                  <a:lumOff val="15000"/>
                </a:schemeClr>
              </a:solidFill>
              <a:latin typeface="游ゴシック Medium" panose="020B0500000000000000" pitchFamily="50" charset="-128"/>
              <a:ea typeface="游ゴシック Medium" panose="020B0500000000000000" pitchFamily="50" charset="-128"/>
            </a:endParaRPr>
          </a:p>
          <a:p>
            <a:r>
              <a:rPr lang="en-US" altLang="ja-JP" dirty="0">
                <a:solidFill>
                  <a:schemeClr val="tx1">
                    <a:lumMod val="85000"/>
                    <a:lumOff val="15000"/>
                  </a:schemeClr>
                </a:solidFill>
                <a:latin typeface="游ゴシック Medium" panose="020B0500000000000000" pitchFamily="50" charset="-128"/>
                <a:ea typeface="游ゴシック Medium" panose="020B0500000000000000" pitchFamily="50" charset="-128"/>
              </a:rPr>
              <a:t>Facebook</a:t>
            </a:r>
            <a:r>
              <a:rPr lang="ja-JP" altLang="en-US" dirty="0">
                <a:solidFill>
                  <a:schemeClr val="tx1">
                    <a:lumMod val="85000"/>
                    <a:lumOff val="15000"/>
                  </a:schemeClr>
                </a:solidFill>
                <a:latin typeface="游ゴシック Medium" panose="020B0500000000000000" pitchFamily="50" charset="-128"/>
                <a:ea typeface="游ゴシック Medium" panose="020B0500000000000000" pitchFamily="50" charset="-128"/>
              </a:rPr>
              <a:t>・</a:t>
            </a:r>
            <a:r>
              <a:rPr lang="en-US" altLang="ja-JP" dirty="0">
                <a:solidFill>
                  <a:schemeClr val="tx1">
                    <a:lumMod val="85000"/>
                    <a:lumOff val="15000"/>
                  </a:schemeClr>
                </a:solidFill>
                <a:latin typeface="游ゴシック Medium" panose="020B0500000000000000" pitchFamily="50" charset="-128"/>
                <a:ea typeface="游ゴシック Medium" panose="020B0500000000000000" pitchFamily="50" charset="-128"/>
              </a:rPr>
              <a:t>Instagram</a:t>
            </a:r>
            <a:r>
              <a:rPr lang="ja-JP" altLang="en-US" dirty="0">
                <a:solidFill>
                  <a:schemeClr val="tx1">
                    <a:lumMod val="85000"/>
                    <a:lumOff val="15000"/>
                  </a:schemeClr>
                </a:solidFill>
                <a:latin typeface="游ゴシック Medium" panose="020B0500000000000000" pitchFamily="50" charset="-128"/>
                <a:ea typeface="游ゴシック Medium" panose="020B0500000000000000" pitchFamily="50" charset="-128"/>
              </a:rPr>
              <a:t>で情報発信</a:t>
            </a:r>
            <a:endParaRPr lang="en-US" altLang="ja-JP" dirty="0">
              <a:solidFill>
                <a:schemeClr val="tx1">
                  <a:lumMod val="85000"/>
                  <a:lumOff val="15000"/>
                </a:schemeClr>
              </a:solidFill>
              <a:latin typeface="游ゴシック Medium" panose="020B0500000000000000" pitchFamily="50" charset="-128"/>
              <a:ea typeface="游ゴシック Medium" panose="020B0500000000000000" pitchFamily="50" charset="-128"/>
            </a:endParaRPr>
          </a:p>
          <a:p>
            <a:r>
              <a:rPr lang="ja-JP" altLang="en-US" dirty="0">
                <a:solidFill>
                  <a:schemeClr val="tx1">
                    <a:lumMod val="85000"/>
                    <a:lumOff val="15000"/>
                  </a:schemeClr>
                </a:solidFill>
                <a:latin typeface="游ゴシック Medium" panose="020B0500000000000000" pitchFamily="50" charset="-128"/>
                <a:ea typeface="游ゴシック Medium" panose="020B0500000000000000" pitchFamily="50" charset="-128"/>
              </a:rPr>
              <a:t>地域イベントへの参加</a:t>
            </a:r>
            <a:endParaRPr lang="en-US" altLang="ja-JP" dirty="0">
              <a:solidFill>
                <a:schemeClr val="tx1">
                  <a:lumMod val="85000"/>
                  <a:lumOff val="15000"/>
                </a:schemeClr>
              </a:solidFill>
              <a:latin typeface="游ゴシック Medium" panose="020B0500000000000000" pitchFamily="50" charset="-128"/>
              <a:ea typeface="游ゴシック Medium" panose="020B0500000000000000" pitchFamily="50" charset="-128"/>
            </a:endParaRPr>
          </a:p>
          <a:p>
            <a:r>
              <a:rPr lang="ja-JP" altLang="en-US" dirty="0">
                <a:solidFill>
                  <a:schemeClr val="tx1">
                    <a:lumMod val="85000"/>
                    <a:lumOff val="15000"/>
                  </a:schemeClr>
                </a:solidFill>
                <a:latin typeface="游ゴシック Medium" panose="020B0500000000000000" pitchFamily="50" charset="-128"/>
                <a:ea typeface="游ゴシック Medium" panose="020B0500000000000000" pitchFamily="50" charset="-128"/>
              </a:rPr>
              <a:t>ホームページに掲載する利尻の観光についての記事制作</a:t>
            </a:r>
            <a:endParaRPr lang="en-US" altLang="ja-JP" dirty="0">
              <a:solidFill>
                <a:schemeClr val="tx1">
                  <a:lumMod val="85000"/>
                  <a:lumOff val="15000"/>
                </a:schemeClr>
              </a:solidFill>
              <a:latin typeface="游ゴシック Medium" panose="020B0500000000000000" pitchFamily="50" charset="-128"/>
              <a:ea typeface="游ゴシック Medium" panose="020B0500000000000000" pitchFamily="50" charset="-128"/>
            </a:endParaRPr>
          </a:p>
        </p:txBody>
      </p:sp>
      <p:pic>
        <p:nvPicPr>
          <p:cNvPr id="5" name="図 4">
            <a:extLst>
              <a:ext uri="{FF2B5EF4-FFF2-40B4-BE49-F238E27FC236}">
                <a16:creationId xmlns:a16="http://schemas.microsoft.com/office/drawing/2014/main" id="{DEC94D8B-015D-497D-9443-FC6D7E4FB40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605" r="10270"/>
          <a:stretch/>
        </p:blipFill>
        <p:spPr>
          <a:xfrm>
            <a:off x="1516118" y="5362936"/>
            <a:ext cx="3936972" cy="3119972"/>
          </a:xfrm>
          <a:prstGeom prst="rect">
            <a:avLst/>
          </a:prstGeom>
        </p:spPr>
      </p:pic>
      <p:pic>
        <p:nvPicPr>
          <p:cNvPr id="7" name="図 6">
            <a:extLst>
              <a:ext uri="{FF2B5EF4-FFF2-40B4-BE49-F238E27FC236}">
                <a16:creationId xmlns:a16="http://schemas.microsoft.com/office/drawing/2014/main" id="{DDF27DEE-960C-465E-BAD6-6F43DC5EC3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3218" y="7027955"/>
            <a:ext cx="2204794" cy="1469862"/>
          </a:xfrm>
          <a:prstGeom prst="rect">
            <a:avLst/>
          </a:prstGeom>
        </p:spPr>
      </p:pic>
      <p:pic>
        <p:nvPicPr>
          <p:cNvPr id="11" name="図 10">
            <a:extLst>
              <a:ext uri="{FF2B5EF4-FFF2-40B4-BE49-F238E27FC236}">
                <a16:creationId xmlns:a16="http://schemas.microsoft.com/office/drawing/2014/main" id="{CACEE440-D0CC-426D-91A1-C06C224269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53219" y="5377845"/>
            <a:ext cx="2204793" cy="1469862"/>
          </a:xfrm>
          <a:prstGeom prst="rect">
            <a:avLst/>
          </a:prstGeom>
        </p:spPr>
      </p:pic>
      <p:pic>
        <p:nvPicPr>
          <p:cNvPr id="13" name="図 12">
            <a:extLst>
              <a:ext uri="{FF2B5EF4-FFF2-40B4-BE49-F238E27FC236}">
                <a16:creationId xmlns:a16="http://schemas.microsoft.com/office/drawing/2014/main" id="{13BDCD92-A55B-4AB5-9EC1-22E5280BFE82}"/>
              </a:ext>
            </a:extLst>
          </p:cNvPr>
          <p:cNvPicPr>
            <a:picLocks noChangeAspect="1"/>
          </p:cNvPicPr>
          <p:nvPr/>
        </p:nvPicPr>
        <p:blipFill rotWithShape="1">
          <a:blip r:embed="rId6">
            <a:extLst>
              <a:ext uri="{28A0092B-C50C-407E-A947-70E740481C1C}">
                <a14:useLocalDpi xmlns:a14="http://schemas.microsoft.com/office/drawing/2010/main" val="0"/>
              </a:ext>
            </a:extLst>
          </a:blip>
          <a:srcRect l="13187" r="13000"/>
          <a:stretch/>
        </p:blipFill>
        <p:spPr>
          <a:xfrm>
            <a:off x="8058140" y="5362936"/>
            <a:ext cx="3454398" cy="3119972"/>
          </a:xfrm>
          <a:prstGeom prst="rect">
            <a:avLst/>
          </a:prstGeom>
        </p:spPr>
      </p:pic>
      <p:sp>
        <p:nvSpPr>
          <p:cNvPr id="14" name="地域おこし協力隊…">
            <a:extLst>
              <a:ext uri="{FF2B5EF4-FFF2-40B4-BE49-F238E27FC236}">
                <a16:creationId xmlns:a16="http://schemas.microsoft.com/office/drawing/2014/main" id="{C928ECFE-3109-4C43-B9C3-F6D1968EFC0C}"/>
              </a:ext>
            </a:extLst>
          </p:cNvPr>
          <p:cNvSpPr txBox="1"/>
          <p:nvPr/>
        </p:nvSpPr>
        <p:spPr>
          <a:xfrm>
            <a:off x="10549152" y="823637"/>
            <a:ext cx="2246305" cy="529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r" defTabSz="457200">
              <a:lnSpc>
                <a:spcPct val="80000"/>
              </a:lnSpc>
              <a:defRPr sz="1700"/>
            </a:pPr>
            <a:r>
              <a:rPr dirty="0" err="1">
                <a:solidFill>
                  <a:schemeClr val="tx1">
                    <a:lumMod val="85000"/>
                    <a:lumOff val="15000"/>
                  </a:schemeClr>
                </a:solidFill>
                <a:latin typeface="游ゴシック Medium" panose="020B0500000000000000" pitchFamily="50" charset="-128"/>
                <a:ea typeface="游ゴシック Medium" panose="020B0500000000000000" pitchFamily="50" charset="-128"/>
              </a:rPr>
              <a:t>地域おこし協力隊</a:t>
            </a:r>
            <a:endParaRPr dirty="0">
              <a:solidFill>
                <a:schemeClr val="tx1">
                  <a:lumMod val="85000"/>
                  <a:lumOff val="15000"/>
                </a:schemeClr>
              </a:solidFill>
              <a:latin typeface="游ゴシック Medium" panose="020B0500000000000000" pitchFamily="50" charset="-128"/>
              <a:ea typeface="游ゴシック Medium" panose="020B0500000000000000" pitchFamily="50" charset="-128"/>
            </a:endParaRPr>
          </a:p>
          <a:p>
            <a:pPr algn="r" defTabSz="457200">
              <a:lnSpc>
                <a:spcPct val="80000"/>
              </a:lnSpc>
              <a:defRPr sz="1700"/>
            </a:pPr>
            <a:r>
              <a:rPr dirty="0" err="1">
                <a:solidFill>
                  <a:schemeClr val="tx1">
                    <a:lumMod val="85000"/>
                    <a:lumOff val="15000"/>
                  </a:schemeClr>
                </a:solidFill>
                <a:latin typeface="游ゴシック Medium" panose="020B0500000000000000" pitchFamily="50" charset="-128"/>
                <a:ea typeface="游ゴシック Medium" panose="020B0500000000000000" pitchFamily="50" charset="-128"/>
              </a:rPr>
              <a:t>発表資料</a:t>
            </a:r>
            <a:endParaRPr dirty="0">
              <a:solidFill>
                <a:schemeClr val="tx1">
                  <a:lumMod val="85000"/>
                  <a:lumOff val="15000"/>
                </a:schemeClr>
              </a:solidFill>
              <a:latin typeface="游ゴシック Medium" panose="020B0500000000000000" pitchFamily="50" charset="-128"/>
              <a:ea typeface="游ゴシック Medium" panose="020B0500000000000000" pitchFamily="50" charset="-128"/>
            </a:endParaRPr>
          </a:p>
        </p:txBody>
      </p:sp>
      <p:sp>
        <p:nvSpPr>
          <p:cNvPr id="15" name="北海道 利尻町">
            <a:extLst>
              <a:ext uri="{FF2B5EF4-FFF2-40B4-BE49-F238E27FC236}">
                <a16:creationId xmlns:a16="http://schemas.microsoft.com/office/drawing/2014/main" id="{8C9708A0-C179-4D2C-922C-CA45E40AD1DD}"/>
              </a:ext>
            </a:extLst>
          </p:cNvPr>
          <p:cNvSpPr txBox="1"/>
          <p:nvPr/>
        </p:nvSpPr>
        <p:spPr>
          <a:xfrm>
            <a:off x="10417862" y="-318012"/>
            <a:ext cx="2508887" cy="10874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r" defTabSz="457200">
              <a:lnSpc>
                <a:spcPct val="300000"/>
              </a:lnSpc>
              <a:defRPr sz="2700"/>
            </a:lvl1pPr>
          </a:lstStyle>
          <a:p>
            <a:r>
              <a:rPr b="1" dirty="0" err="1">
                <a:solidFill>
                  <a:schemeClr val="tx1">
                    <a:lumMod val="85000"/>
                    <a:lumOff val="15000"/>
                  </a:schemeClr>
                </a:solidFill>
                <a:latin typeface="BIZ UDPゴシック" panose="020B0400000000000000" pitchFamily="50" charset="-128"/>
                <a:ea typeface="BIZ UDPゴシック" panose="020B0400000000000000" pitchFamily="50" charset="-128"/>
              </a:rPr>
              <a:t>北海道</a:t>
            </a:r>
            <a:r>
              <a:rPr b="1" dirty="0">
                <a:solidFill>
                  <a:schemeClr val="tx1">
                    <a:lumMod val="85000"/>
                    <a:lumOff val="15000"/>
                  </a:schemeClr>
                </a:solidFill>
                <a:latin typeface="BIZ UDPゴシック" panose="020B0400000000000000" pitchFamily="50" charset="-128"/>
                <a:ea typeface="BIZ UDPゴシック" panose="020B0400000000000000" pitchFamily="50" charset="-128"/>
              </a:rPr>
              <a:t> </a:t>
            </a:r>
            <a:r>
              <a:rPr b="1" dirty="0" err="1">
                <a:solidFill>
                  <a:schemeClr val="tx1">
                    <a:lumMod val="85000"/>
                    <a:lumOff val="15000"/>
                  </a:schemeClr>
                </a:solidFill>
                <a:latin typeface="BIZ UDPゴシック" panose="020B0400000000000000" pitchFamily="50" charset="-128"/>
                <a:ea typeface="BIZ UDPゴシック" panose="020B0400000000000000" pitchFamily="50" charset="-128"/>
              </a:rPr>
              <a:t>利尻町</a:t>
            </a:r>
            <a:endParaRPr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ヒラギノ角ゴ ProN W3"/>
        <a:ea typeface="ヒラギノ角ゴ ProN W3"/>
        <a:cs typeface="ヒラギノ角ゴ ProN W3"/>
      </a:majorFont>
      <a:minorFont>
        <a:latin typeface="ヒラギノ角ゴ ProN W3"/>
        <a:ea typeface="ヒラギノ角ゴ ProN W3"/>
        <a:cs typeface="ヒラギノ角ゴ ProN W3"/>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effectStyle>
        <a:effectStyle>
          <a:effectLst/>
        </a:effectStyle>
        <a:effectStyle>
          <a:effectLst/>
        </a:effectStyle>
      </a:effectStyleLst>
      <a:bgFillStyleLst>
        <a:solidFill>
          <a:srgbClr val="FFFFFF"/>
        </a:solidFill>
        <a:solidFill>
          <a:srgbClr val="FFFFFF"/>
        </a:solidFill>
        <a:solidFill>
          <a:srgbClr val="FFFFFF"/>
        </a:soli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ヒラギノ角ゴ ProN W3"/>
        <a:ea typeface="ヒラギノ角ゴ ProN W3"/>
        <a:cs typeface="ヒラギノ角ゴ ProN W3"/>
      </a:majorFont>
      <a:minorFont>
        <a:latin typeface="ヒラギノ角ゴ ProN W3"/>
        <a:ea typeface="ヒラギノ角ゴ ProN W3"/>
        <a:cs typeface="ヒラギノ角ゴ ProN W3"/>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effectStyle>
        <a:effectStyle>
          <a:effectLst/>
        </a:effectStyle>
        <a:effectStyle>
          <a:effectLst/>
        </a:effectStyle>
      </a:effectStyleLst>
      <a:bgFillStyleLst>
        <a:solidFill>
          <a:srgbClr val="FFFFFF"/>
        </a:solidFill>
        <a:solidFill>
          <a:srgbClr val="FFFFFF"/>
        </a:solidFill>
        <a:solidFill>
          <a:srgbClr val="FFFFFF"/>
        </a:soli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209</TotalTime>
  <Words>358</Words>
  <Application>Microsoft Office PowerPoint</Application>
  <PresentationFormat>ユーザー設定</PresentationFormat>
  <Paragraphs>54</Paragraphs>
  <Slides>4</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4</vt:i4>
      </vt:variant>
    </vt:vector>
  </HeadingPairs>
  <TitlesOfParts>
    <vt:vector size="11" baseType="lpstr">
      <vt:lpstr>BIZ UDPゴシック</vt:lpstr>
      <vt:lpstr>Helvetica Neue Light</vt:lpstr>
      <vt:lpstr>Helvetica Neue Thin</vt:lpstr>
      <vt:lpstr>Lucida Grande</vt:lpstr>
      <vt:lpstr>ヒラギノ角ゴ ProN W3</vt:lpstr>
      <vt:lpstr>游ゴシック Medium</vt:lpstr>
      <vt:lpstr>White</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吉田 悠人</dc:creator>
  <cp:lastModifiedBy>吉田 悠人</cp:lastModifiedBy>
  <cp:revision>22</cp:revision>
  <dcterms:modified xsi:type="dcterms:W3CDTF">2021-02-24T05:25:03Z</dcterms:modified>
</cp:coreProperties>
</file>