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2"/>
    <p:sldId id="257" r:id="rId3"/>
    <p:sldId id="258" r:id="rId4"/>
  </p:sldIdLst>
  <p:sldSz cx="13004800" cy="9753600"/>
  <p:notesSz cx="6735763" cy="98663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1pPr>
    <a:lvl2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2pPr>
    <a:lvl3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3pPr>
    <a:lvl4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4pPr>
    <a:lvl5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5pPr>
    <a:lvl6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6pPr>
    <a:lvl7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7pPr>
    <a:lvl8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8pPr>
    <a:lvl9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8F44A2F1-9E1F-4B54-A3A2-5F16C0AD49E2}"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381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ヒラギノ角ゴ ProN W6"/>
          <a:ea typeface="ヒラギノ角ゴ ProN W6"/>
          <a:cs typeface="ヒラギノ角ゴ ProN W6"/>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a:fontRef idx="minor">
          <a:srgbClr val="000000"/>
        </a:fontRef>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a:fontRef idx="minor">
          <a:srgbClr val="000000"/>
        </a:fontRef>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a:font>
          <a:latin typeface="ヒラギノ角ゴ ProN W6"/>
          <a:ea typeface="ヒラギノ角ゴ ProN W6"/>
          <a:cs typeface="ヒラギノ角ゴ ProN W6"/>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a:font>
          <a:latin typeface="ヒラギノ角ゴ ProN W6"/>
          <a:ea typeface="ヒラギノ角ゴ ProN W6"/>
          <a:cs typeface="ヒラギノ角ゴ ProN W6"/>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a:font>
          <a:latin typeface="ヒラギノ角ゴ ProN W6"/>
          <a:ea typeface="ヒラギノ角ゴ ProN W6"/>
          <a:cs typeface="ヒラギノ角ゴ ProN W6"/>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a:font>
          <a:latin typeface="ヒラギノ角ゴ ProN W6"/>
          <a:ea typeface="ヒラギノ角ゴ ProN W6"/>
          <a:cs typeface="ヒラギノ角ゴ ProN W6"/>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4" d="100"/>
          <a:sy n="44" d="100"/>
        </p:scale>
        <p:origin x="78" y="8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1" name="Shape 51"/>
          <p:cNvSpPr>
            <a:spLocks noGrp="1" noRot="1" noChangeAspect="1"/>
          </p:cNvSpPr>
          <p:nvPr>
            <p:ph type="sldImg"/>
          </p:nvPr>
        </p:nvSpPr>
        <p:spPr>
          <a:xfrm>
            <a:off x="901700" y="739775"/>
            <a:ext cx="4932363" cy="3700463"/>
          </a:xfrm>
          <a:prstGeom prst="rect">
            <a:avLst/>
          </a:prstGeom>
        </p:spPr>
        <p:txBody>
          <a:bodyPr/>
          <a:lstStyle/>
          <a:p>
            <a:endParaRPr/>
          </a:p>
        </p:txBody>
      </p:sp>
      <p:sp>
        <p:nvSpPr>
          <p:cNvPr id="52" name="Shape 52"/>
          <p:cNvSpPr>
            <a:spLocks noGrp="1"/>
          </p:cNvSpPr>
          <p:nvPr>
            <p:ph type="body" sz="quarter" idx="1"/>
          </p:nvPr>
        </p:nvSpPr>
        <p:spPr>
          <a:xfrm>
            <a:off x="898102" y="4686499"/>
            <a:ext cx="4939560" cy="4439841"/>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defTabSz="457200" latinLnBrk="0">
      <a:defRPr sz="2200">
        <a:latin typeface="Lucida Grande"/>
        <a:ea typeface="Lucida Grande"/>
        <a:cs typeface="Lucida Grande"/>
        <a:sym typeface="Lucida Grande"/>
      </a:defRPr>
    </a:lvl2pPr>
    <a:lvl3pPr defTabSz="457200" latinLnBrk="0">
      <a:defRPr sz="2200">
        <a:latin typeface="Lucida Grande"/>
        <a:ea typeface="Lucida Grande"/>
        <a:cs typeface="Lucida Grande"/>
        <a:sym typeface="Lucida Grande"/>
      </a:defRPr>
    </a:lvl3pPr>
    <a:lvl4pPr defTabSz="457200" latinLnBrk="0">
      <a:defRPr sz="2200">
        <a:latin typeface="Lucida Grande"/>
        <a:ea typeface="Lucida Grande"/>
        <a:cs typeface="Lucida Grande"/>
        <a:sym typeface="Lucida Grande"/>
      </a:defRPr>
    </a:lvl4pPr>
    <a:lvl5pPr defTabSz="457200" latinLnBrk="0">
      <a:defRPr sz="2200">
        <a:latin typeface="Lucida Grande"/>
        <a:ea typeface="Lucida Grande"/>
        <a:cs typeface="Lucida Grande"/>
        <a:sym typeface="Lucida Grande"/>
      </a:defRPr>
    </a:lvl5pPr>
    <a:lvl6pPr defTabSz="457200" latinLnBrk="0">
      <a:defRPr sz="2200">
        <a:latin typeface="Lucida Grande"/>
        <a:ea typeface="Lucida Grande"/>
        <a:cs typeface="Lucida Grande"/>
        <a:sym typeface="Lucida Grande"/>
      </a:defRPr>
    </a:lvl6pPr>
    <a:lvl7pPr defTabSz="457200" latinLnBrk="0">
      <a:defRPr sz="2200">
        <a:latin typeface="Lucida Grande"/>
        <a:ea typeface="Lucida Grande"/>
        <a:cs typeface="Lucida Grande"/>
        <a:sym typeface="Lucida Grande"/>
      </a:defRPr>
    </a:lvl7pPr>
    <a:lvl8pPr defTabSz="457200" latinLnBrk="0">
      <a:defRPr sz="2200">
        <a:latin typeface="Lucida Grande"/>
        <a:ea typeface="Lucida Grande"/>
        <a:cs typeface="Lucida Grande"/>
        <a:sym typeface="Lucida Grande"/>
      </a:defRPr>
    </a:lvl8pPr>
    <a:lvl9pPr defTabSz="457200" latinLnBrk="0">
      <a:defRPr sz="2200">
        <a:latin typeface="Lucida Grande"/>
        <a:ea typeface="Lucida Grande"/>
        <a:cs typeface="Lucida Grande"/>
        <a:sym typeface="Lucida Grand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タイトル&amp;サブタイトル">
    <p:spTree>
      <p:nvGrpSpPr>
        <p:cNvPr id="1" name=""/>
        <p:cNvGrpSpPr/>
        <p:nvPr/>
      </p:nvGrpSpPr>
      <p:grpSpPr>
        <a:xfrm>
          <a:off x="0" y="0"/>
          <a:ext cx="0" cy="0"/>
          <a:chOff x="0" y="0"/>
          <a:chExt cx="0" cy="0"/>
        </a:xfrm>
      </p:grpSpPr>
      <p:sp>
        <p:nvSpPr>
          <p:cNvPr id="6" name="タイトルテキスト"/>
          <p:cNvSpPr txBox="1">
            <a:spLocks noGrp="1"/>
          </p:cNvSpPr>
          <p:nvPr>
            <p:ph type="title"/>
          </p:nvPr>
        </p:nvSpPr>
        <p:spPr>
          <a:xfrm>
            <a:off x="1270000" y="1638300"/>
            <a:ext cx="10464800" cy="3302000"/>
          </a:xfrm>
          <a:prstGeom prst="rect">
            <a:avLst/>
          </a:prstGeom>
        </p:spPr>
        <p:txBody>
          <a:bodyPr anchor="b"/>
          <a:lstStyle/>
          <a:p>
            <a:r>
              <a:t>タイトルテキスト</a:t>
            </a:r>
          </a:p>
        </p:txBody>
      </p:sp>
      <p:sp>
        <p:nvSpPr>
          <p:cNvPr id="7" name="本文レベル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8" name="スライド番号"/>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引用">
    <p:spTree>
      <p:nvGrpSpPr>
        <p:cNvPr id="1" name=""/>
        <p:cNvGrpSpPr/>
        <p:nvPr/>
      </p:nvGrpSpPr>
      <p:grpSpPr>
        <a:xfrm>
          <a:off x="0" y="0"/>
          <a:ext cx="0" cy="0"/>
          <a:chOff x="0" y="0"/>
          <a:chExt cx="0" cy="0"/>
        </a:xfrm>
      </p:grpSpPr>
      <p:sp>
        <p:nvSpPr>
          <p:cNvPr id="43" name="四角形"/>
          <p:cNvSpPr txBox="1">
            <a:spLocks noGrp="1"/>
          </p:cNvSpPr>
          <p:nvPr>
            <p:ph type="body" sz="quarter" idx="13"/>
          </p:nvPr>
        </p:nvSpPr>
        <p:spPr>
          <a:xfrm>
            <a:off x="1270000" y="4267200"/>
            <a:ext cx="10464800" cy="609600"/>
          </a:xfrm>
          <a:prstGeom prst="rect">
            <a:avLst/>
          </a:prstGeom>
        </p:spPr>
        <p:txBody>
          <a:bodyPr>
            <a:noAutofit/>
          </a:bodyPr>
          <a:lstStyle>
            <a:lvl1pPr marL="0" indent="0" algn="ctr">
              <a:spcBef>
                <a:spcPts val="0"/>
              </a:spcBef>
              <a:buSzTx/>
              <a:buNone/>
              <a:defRPr sz="3400"/>
            </a:lvl1pPr>
          </a:lstStyle>
          <a:p>
            <a:r>
              <a:t> </a:t>
            </a:r>
          </a:p>
        </p:txBody>
      </p:sp>
      <p:sp>
        <p:nvSpPr>
          <p:cNvPr id="44" name="本文レベル1…"/>
          <p:cNvSpPr txBox="1">
            <a:spLocks noGrp="1"/>
          </p:cNvSpPr>
          <p:nvPr>
            <p:ph type="body" sz="quarter" idx="1"/>
          </p:nvPr>
        </p:nvSpPr>
        <p:spPr>
          <a:xfrm>
            <a:off x="1270000" y="6362700"/>
            <a:ext cx="10464800" cy="457200"/>
          </a:xfrm>
          <a:prstGeom prst="rect">
            <a:avLst/>
          </a:prstGeom>
        </p:spPr>
        <p:txBody>
          <a:bodyPr anchor="t"/>
          <a:lstStyle>
            <a:lvl1pPr marL="0" indent="0" algn="ctr">
              <a:spcBef>
                <a:spcPts val="0"/>
              </a:spcBef>
              <a:buSzTx/>
              <a:buNone/>
              <a:defRPr sz="2400"/>
            </a:lvl1pPr>
            <a:lvl2pPr marL="777875" indent="-333375" algn="ctr">
              <a:spcBef>
                <a:spcPts val="0"/>
              </a:spcBef>
              <a:defRPr sz="2400"/>
            </a:lvl2pPr>
            <a:lvl3pPr marL="1222375" indent="-333375" algn="ctr">
              <a:spcBef>
                <a:spcPts val="0"/>
              </a:spcBef>
              <a:defRPr sz="2400"/>
            </a:lvl3pPr>
            <a:lvl4pPr marL="1666875" indent="-333375" algn="ctr">
              <a:spcBef>
                <a:spcPts val="0"/>
              </a:spcBef>
              <a:defRPr sz="2400"/>
            </a:lvl4pPr>
            <a:lvl5pPr marL="2111375" indent="-333375" algn="ctr">
              <a:spcBef>
                <a:spcPts val="0"/>
              </a:spcBef>
              <a:defRPr sz="2400"/>
            </a:lvl5pPr>
          </a:lstStyle>
          <a:p>
            <a:r>
              <a:t>本文レベル1</a:t>
            </a:r>
          </a:p>
          <a:p>
            <a:pPr lvl="1"/>
            <a:r>
              <a:t>本文レベル2</a:t>
            </a:r>
          </a:p>
          <a:p>
            <a:pPr lvl="2"/>
            <a:r>
              <a:t>本文レベル3</a:t>
            </a:r>
          </a:p>
          <a:p>
            <a:pPr lvl="3"/>
            <a:r>
              <a:t>本文レベル4</a:t>
            </a:r>
          </a:p>
          <a:p>
            <a:pPr lvl="4"/>
            <a:r>
              <a:t>本文レベル5</a:t>
            </a:r>
          </a:p>
        </p:txBody>
      </p:sp>
      <p:sp>
        <p:nvSpPr>
          <p:cNvPr id="45"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写真">
    <p:spTree>
      <p:nvGrpSpPr>
        <p:cNvPr id="1" name=""/>
        <p:cNvGrpSpPr/>
        <p:nvPr/>
      </p:nvGrpSpPr>
      <p:grpSpPr>
        <a:xfrm>
          <a:off x="0" y="0"/>
          <a:ext cx="0" cy="0"/>
          <a:chOff x="0" y="0"/>
          <a:chExt cx="0" cy="0"/>
        </a:xfrm>
      </p:grpSpPr>
      <p:sp>
        <p:nvSpPr>
          <p:cNvPr id="47" name="イメージ"/>
          <p:cNvSpPr>
            <a:spLocks noGrp="1"/>
          </p:cNvSpPr>
          <p:nvPr>
            <p:ph type="pic" idx="13"/>
          </p:nvPr>
        </p:nvSpPr>
        <p:spPr>
          <a:xfrm>
            <a:off x="0" y="0"/>
            <a:ext cx="13004800" cy="9753600"/>
          </a:xfrm>
          <a:prstGeom prst="rect">
            <a:avLst/>
          </a:prstGeom>
        </p:spPr>
        <p:txBody>
          <a:bodyPr lIns="91439" tIns="45719" rIns="91439" bIns="45719" anchor="t">
            <a:noAutofit/>
          </a:bodyPr>
          <a:lstStyle/>
          <a:p>
            <a:endParaRPr/>
          </a:p>
        </p:txBody>
      </p:sp>
      <p:sp>
        <p:nvSpPr>
          <p:cNvPr id="4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50"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画像（横長）">
    <p:spTree>
      <p:nvGrpSpPr>
        <p:cNvPr id="1" name=""/>
        <p:cNvGrpSpPr/>
        <p:nvPr/>
      </p:nvGrpSpPr>
      <p:grpSpPr>
        <a:xfrm>
          <a:off x="0" y="0"/>
          <a:ext cx="0" cy="0"/>
          <a:chOff x="0" y="0"/>
          <a:chExt cx="0" cy="0"/>
        </a:xfrm>
      </p:grpSpPr>
      <p:sp>
        <p:nvSpPr>
          <p:cNvPr id="10" name="イメージ"/>
          <p:cNvSpPr>
            <a:spLocks noGrp="1"/>
          </p:cNvSpPr>
          <p:nvPr>
            <p:ph type="pic" idx="13"/>
          </p:nvPr>
        </p:nvSpPr>
        <p:spPr>
          <a:xfrm>
            <a:off x="1625600" y="673100"/>
            <a:ext cx="9753600" cy="5905500"/>
          </a:xfrm>
          <a:prstGeom prst="rect">
            <a:avLst/>
          </a:prstGeom>
        </p:spPr>
        <p:txBody>
          <a:bodyPr lIns="91439" tIns="45719" rIns="91439" bIns="45719" anchor="t">
            <a:noAutofit/>
          </a:bodyPr>
          <a:lstStyle/>
          <a:p>
            <a:endParaRPr/>
          </a:p>
        </p:txBody>
      </p:sp>
      <p:sp>
        <p:nvSpPr>
          <p:cNvPr id="11" name="タイトルテキスト"/>
          <p:cNvSpPr txBox="1">
            <a:spLocks noGrp="1"/>
          </p:cNvSpPr>
          <p:nvPr>
            <p:ph type="title"/>
          </p:nvPr>
        </p:nvSpPr>
        <p:spPr>
          <a:xfrm>
            <a:off x="1270000" y="6718300"/>
            <a:ext cx="10464800" cy="1422400"/>
          </a:xfrm>
          <a:prstGeom prst="rect">
            <a:avLst/>
          </a:prstGeom>
        </p:spPr>
        <p:txBody>
          <a:bodyPr anchor="b"/>
          <a:lstStyle/>
          <a:p>
            <a:r>
              <a:t>タイトルテキスト</a:t>
            </a:r>
          </a:p>
        </p:txBody>
      </p:sp>
      <p:sp>
        <p:nvSpPr>
          <p:cNvPr id="12" name="本文レベル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13"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タイトル（中央）">
    <p:spTree>
      <p:nvGrpSpPr>
        <p:cNvPr id="1" name=""/>
        <p:cNvGrpSpPr/>
        <p:nvPr/>
      </p:nvGrpSpPr>
      <p:grpSpPr>
        <a:xfrm>
          <a:off x="0" y="0"/>
          <a:ext cx="0" cy="0"/>
          <a:chOff x="0" y="0"/>
          <a:chExt cx="0" cy="0"/>
        </a:xfrm>
      </p:grpSpPr>
      <p:sp>
        <p:nvSpPr>
          <p:cNvPr id="15" name="タイトルテキスト"/>
          <p:cNvSpPr txBox="1">
            <a:spLocks noGrp="1"/>
          </p:cNvSpPr>
          <p:nvPr>
            <p:ph type="title"/>
          </p:nvPr>
        </p:nvSpPr>
        <p:spPr>
          <a:xfrm>
            <a:off x="1270000" y="3225800"/>
            <a:ext cx="10464800" cy="3302000"/>
          </a:xfrm>
          <a:prstGeom prst="rect">
            <a:avLst/>
          </a:prstGeom>
        </p:spPr>
        <p:txBody>
          <a:bodyPr/>
          <a:lstStyle/>
          <a:p>
            <a:r>
              <a:t>タイトルテキスト</a:t>
            </a:r>
          </a:p>
        </p:txBody>
      </p:sp>
      <p:sp>
        <p:nvSpPr>
          <p:cNvPr id="1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画像（縦長）">
    <p:spTree>
      <p:nvGrpSpPr>
        <p:cNvPr id="1" name=""/>
        <p:cNvGrpSpPr/>
        <p:nvPr/>
      </p:nvGrpSpPr>
      <p:grpSpPr>
        <a:xfrm>
          <a:off x="0" y="0"/>
          <a:ext cx="0" cy="0"/>
          <a:chOff x="0" y="0"/>
          <a:chExt cx="0" cy="0"/>
        </a:xfrm>
      </p:grpSpPr>
      <p:sp>
        <p:nvSpPr>
          <p:cNvPr id="18" name="イメージ"/>
          <p:cNvSpPr>
            <a:spLocks noGrp="1"/>
          </p:cNvSpPr>
          <p:nvPr>
            <p:ph type="pic" sz="half" idx="13"/>
          </p:nvPr>
        </p:nvSpPr>
        <p:spPr>
          <a:xfrm>
            <a:off x="6718300" y="635000"/>
            <a:ext cx="5334000" cy="8216900"/>
          </a:xfrm>
          <a:prstGeom prst="rect">
            <a:avLst/>
          </a:prstGeom>
        </p:spPr>
        <p:txBody>
          <a:bodyPr lIns="91439" tIns="45719" rIns="91439" bIns="45719" anchor="t">
            <a:noAutofit/>
          </a:bodyPr>
          <a:lstStyle/>
          <a:p>
            <a:endParaRPr/>
          </a:p>
        </p:txBody>
      </p:sp>
      <p:sp>
        <p:nvSpPr>
          <p:cNvPr id="19" name="タイトルテキスト"/>
          <p:cNvSpPr txBox="1">
            <a:spLocks noGrp="1"/>
          </p:cNvSpPr>
          <p:nvPr>
            <p:ph type="title"/>
          </p:nvPr>
        </p:nvSpPr>
        <p:spPr>
          <a:xfrm>
            <a:off x="952500" y="635000"/>
            <a:ext cx="5334000" cy="3987800"/>
          </a:xfrm>
          <a:prstGeom prst="rect">
            <a:avLst/>
          </a:prstGeom>
        </p:spPr>
        <p:txBody>
          <a:bodyPr anchor="b"/>
          <a:lstStyle>
            <a:lvl1pPr>
              <a:defRPr sz="6000"/>
            </a:lvl1pPr>
          </a:lstStyle>
          <a:p>
            <a:r>
              <a:t>タイトルテキスト</a:t>
            </a:r>
          </a:p>
        </p:txBody>
      </p:sp>
      <p:sp>
        <p:nvSpPr>
          <p:cNvPr id="20" name="本文レベル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本文レベル1</a:t>
            </a:r>
          </a:p>
          <a:p>
            <a:pPr lvl="1"/>
            <a:r>
              <a:t>本文レベル2</a:t>
            </a:r>
          </a:p>
          <a:p>
            <a:pPr lvl="2"/>
            <a:r>
              <a:t>本文レベル3</a:t>
            </a:r>
          </a:p>
          <a:p>
            <a:pPr lvl="3"/>
            <a:r>
              <a:t>本文レベル4</a:t>
            </a:r>
          </a:p>
          <a:p>
            <a:pPr lvl="4"/>
            <a:r>
              <a:t>本文レベル5</a:t>
            </a:r>
          </a:p>
        </p:txBody>
      </p:sp>
      <p:sp>
        <p:nvSpPr>
          <p:cNvPr id="2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タイトル（上）">
    <p:spTree>
      <p:nvGrpSpPr>
        <p:cNvPr id="1" name=""/>
        <p:cNvGrpSpPr/>
        <p:nvPr/>
      </p:nvGrpSpPr>
      <p:grpSpPr>
        <a:xfrm>
          <a:off x="0" y="0"/>
          <a:ext cx="0" cy="0"/>
          <a:chOff x="0" y="0"/>
          <a:chExt cx="0" cy="0"/>
        </a:xfrm>
      </p:grpSpPr>
      <p:sp>
        <p:nvSpPr>
          <p:cNvPr id="23" name="タイトルテキスト"/>
          <p:cNvSpPr txBox="1">
            <a:spLocks noGrp="1"/>
          </p:cNvSpPr>
          <p:nvPr>
            <p:ph type="title"/>
          </p:nvPr>
        </p:nvSpPr>
        <p:spPr>
          <a:prstGeom prst="rect">
            <a:avLst/>
          </a:prstGeom>
        </p:spPr>
        <p:txBody>
          <a:bodyPr/>
          <a:lstStyle/>
          <a:p>
            <a:r>
              <a:t>タイトルテキスト</a:t>
            </a:r>
          </a:p>
        </p:txBody>
      </p:sp>
      <p:sp>
        <p:nvSpPr>
          <p:cNvPr id="24"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amp;箇条書き">
    <p:spTree>
      <p:nvGrpSpPr>
        <p:cNvPr id="1" name=""/>
        <p:cNvGrpSpPr/>
        <p:nvPr/>
      </p:nvGrpSpPr>
      <p:grpSpPr>
        <a:xfrm>
          <a:off x="0" y="0"/>
          <a:ext cx="0" cy="0"/>
          <a:chOff x="0" y="0"/>
          <a:chExt cx="0" cy="0"/>
        </a:xfrm>
      </p:grpSpPr>
      <p:sp>
        <p:nvSpPr>
          <p:cNvPr id="26" name="タイトルテキスト"/>
          <p:cNvSpPr txBox="1">
            <a:spLocks noGrp="1"/>
          </p:cNvSpPr>
          <p:nvPr>
            <p:ph type="title"/>
          </p:nvPr>
        </p:nvSpPr>
        <p:spPr>
          <a:prstGeom prst="rect">
            <a:avLst/>
          </a:prstGeom>
        </p:spPr>
        <p:txBody>
          <a:bodyPr/>
          <a:lstStyle/>
          <a:p>
            <a:r>
              <a:t>タイトルテキスト</a:t>
            </a:r>
          </a:p>
        </p:txBody>
      </p:sp>
      <p:sp>
        <p:nvSpPr>
          <p:cNvPr id="27" name="本文レベル1…"/>
          <p:cNvSpPr txBox="1">
            <a:spLocks noGrp="1"/>
          </p:cNvSpPr>
          <p:nvPr>
            <p:ph type="body" idx="1"/>
          </p:nvPr>
        </p:nvSpPr>
        <p:spPr>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28"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タイトル、箇条書き、画像">
    <p:spTree>
      <p:nvGrpSpPr>
        <p:cNvPr id="1" name=""/>
        <p:cNvGrpSpPr/>
        <p:nvPr/>
      </p:nvGrpSpPr>
      <p:grpSpPr>
        <a:xfrm>
          <a:off x="0" y="0"/>
          <a:ext cx="0" cy="0"/>
          <a:chOff x="0" y="0"/>
          <a:chExt cx="0" cy="0"/>
        </a:xfrm>
      </p:grpSpPr>
      <p:sp>
        <p:nvSpPr>
          <p:cNvPr id="30" name="イメージ"/>
          <p:cNvSpPr>
            <a:spLocks noGrp="1"/>
          </p:cNvSpPr>
          <p:nvPr>
            <p:ph type="pic" sz="half" idx="13"/>
          </p:nvPr>
        </p:nvSpPr>
        <p:spPr>
          <a:xfrm>
            <a:off x="6718300" y="2590800"/>
            <a:ext cx="5334000" cy="6286500"/>
          </a:xfrm>
          <a:prstGeom prst="rect">
            <a:avLst/>
          </a:prstGeom>
        </p:spPr>
        <p:txBody>
          <a:bodyPr lIns="91439" tIns="45719" rIns="91439" bIns="45719" anchor="t">
            <a:noAutofit/>
          </a:bodyPr>
          <a:lstStyle/>
          <a:p>
            <a:endParaRPr/>
          </a:p>
        </p:txBody>
      </p:sp>
      <p:sp>
        <p:nvSpPr>
          <p:cNvPr id="31" name="タイトルテキスト"/>
          <p:cNvSpPr txBox="1">
            <a:spLocks noGrp="1"/>
          </p:cNvSpPr>
          <p:nvPr>
            <p:ph type="title"/>
          </p:nvPr>
        </p:nvSpPr>
        <p:spPr>
          <a:prstGeom prst="rect">
            <a:avLst/>
          </a:prstGeom>
        </p:spPr>
        <p:txBody>
          <a:bodyPr/>
          <a:lstStyle/>
          <a:p>
            <a:r>
              <a:t>タイトルテキスト</a:t>
            </a:r>
          </a:p>
        </p:txBody>
      </p:sp>
      <p:sp>
        <p:nvSpPr>
          <p:cNvPr id="32" name="本文レベル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本文レベル1</a:t>
            </a:r>
          </a:p>
          <a:p>
            <a:pPr lvl="1"/>
            <a:r>
              <a:t>本文レベル2</a:t>
            </a:r>
          </a:p>
          <a:p>
            <a:pPr lvl="2"/>
            <a:r>
              <a:t>本文レベル3</a:t>
            </a:r>
          </a:p>
          <a:p>
            <a:pPr lvl="3"/>
            <a:r>
              <a:t>本文レベル4</a:t>
            </a:r>
          </a:p>
          <a:p>
            <a:pPr lvl="4"/>
            <a:r>
              <a:t>本文レベル5</a:t>
            </a:r>
          </a:p>
        </p:txBody>
      </p:sp>
      <p:sp>
        <p:nvSpPr>
          <p:cNvPr id="33" name="スライド番号"/>
          <p:cNvSpPr txBox="1">
            <a:spLocks noGrp="1"/>
          </p:cNvSpPr>
          <p:nvPr>
            <p:ph type="sldNum" sz="quarter" idx="2"/>
          </p:nvPr>
        </p:nvSpPr>
        <p:spPr>
          <a:xfrm>
            <a:off x="6308360" y="9296400"/>
            <a:ext cx="381306" cy="304800"/>
          </a:xfrm>
          <a:prstGeom prst="rect">
            <a:avLst/>
          </a:prstGeom>
        </p:spPr>
        <p:txBody>
          <a:bodyPr/>
          <a:lstStyle>
            <a:lvl1pPr>
              <a:defRPr>
                <a:latin typeface="+mn-lt"/>
                <a:ea typeface="+mn-ea"/>
                <a:cs typeface="+mn-cs"/>
                <a:sym typeface="ヒラギノ角ゴ ProN W3"/>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箇条書き">
    <p:spTree>
      <p:nvGrpSpPr>
        <p:cNvPr id="1" name=""/>
        <p:cNvGrpSpPr/>
        <p:nvPr/>
      </p:nvGrpSpPr>
      <p:grpSpPr>
        <a:xfrm>
          <a:off x="0" y="0"/>
          <a:ext cx="0" cy="0"/>
          <a:chOff x="0" y="0"/>
          <a:chExt cx="0" cy="0"/>
        </a:xfrm>
      </p:grpSpPr>
      <p:sp>
        <p:nvSpPr>
          <p:cNvPr id="35" name="本文レベル1…"/>
          <p:cNvSpPr txBox="1">
            <a:spLocks noGrp="1"/>
          </p:cNvSpPr>
          <p:nvPr>
            <p:ph type="body" idx="1"/>
          </p:nvPr>
        </p:nvSpPr>
        <p:spPr>
          <a:xfrm>
            <a:off x="952500" y="1270000"/>
            <a:ext cx="11099800" cy="7213600"/>
          </a:xfrm>
          <a:prstGeom prst="rect">
            <a:avLst/>
          </a:prstGeom>
        </p:spPr>
        <p:txBody>
          <a:bodyPr/>
          <a:lstStyle/>
          <a:p>
            <a:r>
              <a:t>本文レベル1</a:t>
            </a:r>
          </a:p>
          <a:p>
            <a:pPr lvl="1"/>
            <a:r>
              <a:t>本文レベル2</a:t>
            </a:r>
          </a:p>
          <a:p>
            <a:pPr lvl="2"/>
            <a:r>
              <a:t>本文レベル3</a:t>
            </a:r>
          </a:p>
          <a:p>
            <a:pPr lvl="3"/>
            <a:r>
              <a:t>本文レベル4</a:t>
            </a:r>
          </a:p>
          <a:p>
            <a:pPr lvl="4"/>
            <a:r>
              <a:t>本文レベル5</a:t>
            </a:r>
          </a:p>
        </p:txBody>
      </p:sp>
      <p:sp>
        <p:nvSpPr>
          <p:cNvPr id="36"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画像（3点）">
    <p:spTree>
      <p:nvGrpSpPr>
        <p:cNvPr id="1" name=""/>
        <p:cNvGrpSpPr/>
        <p:nvPr/>
      </p:nvGrpSpPr>
      <p:grpSpPr>
        <a:xfrm>
          <a:off x="0" y="0"/>
          <a:ext cx="0" cy="0"/>
          <a:chOff x="0" y="0"/>
          <a:chExt cx="0" cy="0"/>
        </a:xfrm>
      </p:grpSpPr>
      <p:sp>
        <p:nvSpPr>
          <p:cNvPr id="38" name="イメージ"/>
          <p:cNvSpPr>
            <a:spLocks noGrp="1"/>
          </p:cNvSpPr>
          <p:nvPr>
            <p:ph type="pic" sz="quarter" idx="13"/>
          </p:nvPr>
        </p:nvSpPr>
        <p:spPr>
          <a:xfrm>
            <a:off x="6718300" y="5092700"/>
            <a:ext cx="5334000" cy="3771900"/>
          </a:xfrm>
          <a:prstGeom prst="rect">
            <a:avLst/>
          </a:prstGeom>
        </p:spPr>
        <p:txBody>
          <a:bodyPr lIns="91439" tIns="45719" rIns="91439" bIns="45719" anchor="t">
            <a:noAutofit/>
          </a:bodyPr>
          <a:lstStyle/>
          <a:p>
            <a:endParaRPr/>
          </a:p>
        </p:txBody>
      </p:sp>
      <p:sp>
        <p:nvSpPr>
          <p:cNvPr id="39" name="イメージ"/>
          <p:cNvSpPr>
            <a:spLocks noGrp="1"/>
          </p:cNvSpPr>
          <p:nvPr>
            <p:ph type="pic" sz="quarter" idx="14"/>
          </p:nvPr>
        </p:nvSpPr>
        <p:spPr>
          <a:xfrm>
            <a:off x="6718300" y="889000"/>
            <a:ext cx="5334000" cy="3771900"/>
          </a:xfrm>
          <a:prstGeom prst="rect">
            <a:avLst/>
          </a:prstGeom>
        </p:spPr>
        <p:txBody>
          <a:bodyPr lIns="91439" tIns="45719" rIns="91439" bIns="45719" anchor="t">
            <a:noAutofit/>
          </a:bodyPr>
          <a:lstStyle/>
          <a:p>
            <a:endParaRPr/>
          </a:p>
        </p:txBody>
      </p:sp>
      <p:sp>
        <p:nvSpPr>
          <p:cNvPr id="40" name="イメージ"/>
          <p:cNvSpPr>
            <a:spLocks noGrp="1"/>
          </p:cNvSpPr>
          <p:nvPr>
            <p:ph type="pic" sz="half" idx="15"/>
          </p:nvPr>
        </p:nvSpPr>
        <p:spPr>
          <a:xfrm>
            <a:off x="952500" y="889000"/>
            <a:ext cx="5334000" cy="7975600"/>
          </a:xfrm>
          <a:prstGeom prst="rect">
            <a:avLst/>
          </a:prstGeom>
        </p:spPr>
        <p:txBody>
          <a:bodyPr lIns="91439" tIns="45719" rIns="91439" bIns="45719" anchor="t">
            <a:noAutofit/>
          </a:bodyPr>
          <a:lstStyle/>
          <a:p>
            <a:endParaRPr/>
          </a:p>
        </p:txBody>
      </p:sp>
      <p:sp>
        <p:nvSpPr>
          <p:cNvPr id="41" name="スライド番号"/>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タイトルテキスト"/>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タイトルテキスト</a:t>
            </a:r>
          </a:p>
        </p:txBody>
      </p:sp>
      <p:sp>
        <p:nvSpPr>
          <p:cNvPr id="3" name="本文レベル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本文レベル1</a:t>
            </a:r>
          </a:p>
          <a:p>
            <a:pPr lvl="1"/>
            <a:r>
              <a:t>本文レベル2</a:t>
            </a:r>
          </a:p>
          <a:p>
            <a:pPr lvl="2"/>
            <a:r>
              <a:t>本文レベル3</a:t>
            </a:r>
          </a:p>
          <a:p>
            <a:pPr lvl="3"/>
            <a:r>
              <a:t>本文レベル4</a:t>
            </a:r>
          </a:p>
          <a:p>
            <a:pPr lvl="4"/>
            <a:r>
              <a:t>本文レベル5</a:t>
            </a:r>
          </a:p>
        </p:txBody>
      </p:sp>
      <p:sp>
        <p:nvSpPr>
          <p:cNvPr id="4" name="スライド番号"/>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a:latin typeface="Helvetica Neue Light"/>
                <a:ea typeface="Helvetica Neue Light"/>
                <a:cs typeface="Helvetica Neue Light"/>
                <a:sym typeface="Helvetica Neue Light"/>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ヒラギノ角ゴ ProN W3"/>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ln>
            <a:noFill/>
          </a:ln>
          <a:solidFill>
            <a:srgbClr val="000000"/>
          </a:solidFill>
          <a:uFillTx/>
          <a:latin typeface="+mn-lt"/>
          <a:ea typeface="+mn-ea"/>
          <a:cs typeface="+mn-cs"/>
          <a:sym typeface="ヒラギノ角ゴ ProN W3"/>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55" name="出身：…"/>
          <p:cNvSpPr txBox="1"/>
          <p:nvPr/>
        </p:nvSpPr>
        <p:spPr>
          <a:xfrm>
            <a:off x="761506" y="2218760"/>
            <a:ext cx="2000292" cy="46640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p>
            <a:pPr algn="r" defTabSz="457200">
              <a:lnSpc>
                <a:spcPct val="250000"/>
              </a:lnSpc>
              <a:spcAft>
                <a:spcPts val="600"/>
              </a:spcAft>
              <a:defRPr sz="1800">
                <a:latin typeface="ヒラギノ角ゴ ProN W6"/>
                <a:ea typeface="ヒラギノ角ゴ ProN W6"/>
                <a:cs typeface="ヒラギノ角ゴ ProN W6"/>
                <a:sym typeface="ヒラギノ角ゴ ProN W6"/>
              </a:defRPr>
            </a:pPr>
            <a:r>
              <a:rPr dirty="0" err="1">
                <a:latin typeface="游ゴシック Medium" panose="020B0500000000000000" pitchFamily="50" charset="-128"/>
                <a:ea typeface="游ゴシック Medium" panose="020B0500000000000000" pitchFamily="50" charset="-128"/>
              </a:rPr>
              <a:t>出身</a:t>
            </a:r>
            <a:r>
              <a:rPr dirty="0">
                <a:latin typeface="游ゴシック Medium" panose="020B0500000000000000" pitchFamily="50" charset="-128"/>
                <a:ea typeface="游ゴシック Medium" panose="020B0500000000000000" pitchFamily="50" charset="-128"/>
              </a:rPr>
              <a:t>：</a:t>
            </a:r>
          </a:p>
          <a:p>
            <a:pPr algn="r" defTabSz="457200">
              <a:lnSpc>
                <a:spcPct val="250000"/>
              </a:lnSpc>
              <a:spcAft>
                <a:spcPts val="600"/>
              </a:spcAft>
              <a:defRPr sz="1800">
                <a:latin typeface="ヒラギノ角ゴ ProN W6"/>
                <a:ea typeface="ヒラギノ角ゴ ProN W6"/>
                <a:cs typeface="ヒラギノ角ゴ ProN W6"/>
                <a:sym typeface="ヒラギノ角ゴ ProN W6"/>
              </a:defRPr>
            </a:pPr>
            <a:r>
              <a:rPr dirty="0" err="1">
                <a:latin typeface="游ゴシック Medium" panose="020B0500000000000000" pitchFamily="50" charset="-128"/>
                <a:ea typeface="游ゴシック Medium" panose="020B0500000000000000" pitchFamily="50" charset="-128"/>
              </a:rPr>
              <a:t>活動場所</a:t>
            </a:r>
            <a:r>
              <a:rPr dirty="0">
                <a:latin typeface="游ゴシック Medium" panose="020B0500000000000000" pitchFamily="50" charset="-128"/>
                <a:ea typeface="游ゴシック Medium" panose="020B0500000000000000" pitchFamily="50" charset="-128"/>
              </a:rPr>
              <a:t>：</a:t>
            </a:r>
          </a:p>
          <a:p>
            <a:pPr algn="r" defTabSz="457200">
              <a:lnSpc>
                <a:spcPct val="250000"/>
              </a:lnSpc>
              <a:spcAft>
                <a:spcPts val="600"/>
              </a:spcAft>
              <a:defRPr sz="1800">
                <a:latin typeface="ヒラギノ角ゴ ProN W6"/>
                <a:ea typeface="ヒラギノ角ゴ ProN W6"/>
                <a:cs typeface="ヒラギノ角ゴ ProN W6"/>
                <a:sym typeface="ヒラギノ角ゴ ProN W6"/>
              </a:defRPr>
            </a:pPr>
            <a:r>
              <a:rPr dirty="0" err="1">
                <a:latin typeface="游ゴシック Medium" panose="020B0500000000000000" pitchFamily="50" charset="-128"/>
                <a:ea typeface="游ゴシック Medium" panose="020B0500000000000000" pitchFamily="50" charset="-128"/>
              </a:rPr>
              <a:t>活動内容</a:t>
            </a:r>
            <a:r>
              <a:rPr dirty="0">
                <a:latin typeface="游ゴシック Medium" panose="020B0500000000000000" pitchFamily="50" charset="-128"/>
                <a:ea typeface="游ゴシック Medium" panose="020B0500000000000000" pitchFamily="50" charset="-128"/>
              </a:rPr>
              <a:t>：</a:t>
            </a:r>
            <a:r>
              <a:rPr lang="en-US" dirty="0">
                <a:latin typeface="游ゴシック Medium" panose="020B0500000000000000" pitchFamily="50" charset="-128"/>
                <a:ea typeface="游ゴシック Medium" panose="020B0500000000000000" pitchFamily="50" charset="-128"/>
              </a:rPr>
              <a:t> </a:t>
            </a:r>
          </a:p>
          <a:p>
            <a:pPr algn="r" defTabSz="457200">
              <a:lnSpc>
                <a:spcPct val="250000"/>
              </a:lnSpc>
              <a:spcAft>
                <a:spcPts val="600"/>
              </a:spcAft>
              <a:defRPr sz="1800">
                <a:latin typeface="ヒラギノ角ゴ ProN W6"/>
                <a:ea typeface="ヒラギノ角ゴ ProN W6"/>
                <a:cs typeface="ヒラギノ角ゴ ProN W6"/>
                <a:sym typeface="ヒラギノ角ゴ ProN W6"/>
              </a:defRPr>
            </a:pPr>
            <a:endParaRPr lang="en-US" dirty="0">
              <a:latin typeface="游ゴシック Medium" panose="020B0500000000000000" pitchFamily="50" charset="-128"/>
              <a:ea typeface="游ゴシック Medium" panose="020B0500000000000000" pitchFamily="50" charset="-128"/>
            </a:endParaRPr>
          </a:p>
          <a:p>
            <a:pPr algn="r" defTabSz="457200">
              <a:lnSpc>
                <a:spcPct val="300000"/>
              </a:lnSpc>
              <a:spcAft>
                <a:spcPts val="600"/>
              </a:spcAft>
              <a:defRPr sz="1800">
                <a:latin typeface="ヒラギノ角ゴ ProN W6"/>
                <a:ea typeface="ヒラギノ角ゴ ProN W6"/>
                <a:cs typeface="ヒラギノ角ゴ ProN W6"/>
                <a:sym typeface="ヒラギノ角ゴ ProN W6"/>
              </a:defRPr>
            </a:pPr>
            <a:endParaRPr dirty="0">
              <a:latin typeface="游ゴシック Medium" panose="020B0500000000000000" pitchFamily="50" charset="-128"/>
              <a:ea typeface="游ゴシック Medium" panose="020B0500000000000000" pitchFamily="50" charset="-128"/>
            </a:endParaRPr>
          </a:p>
          <a:p>
            <a:pPr algn="r" defTabSz="457200">
              <a:lnSpc>
                <a:spcPct val="250000"/>
              </a:lnSpc>
              <a:spcAft>
                <a:spcPts val="600"/>
              </a:spcAft>
              <a:defRPr sz="1800">
                <a:latin typeface="ヒラギノ角ゴ ProN W6"/>
                <a:ea typeface="ヒラギノ角ゴ ProN W6"/>
                <a:cs typeface="ヒラギノ角ゴ ProN W6"/>
                <a:sym typeface="ヒラギノ角ゴ ProN W6"/>
              </a:defRPr>
            </a:pPr>
            <a:r>
              <a:rPr dirty="0" err="1">
                <a:latin typeface="游ゴシック Medium" panose="020B0500000000000000" pitchFamily="50" charset="-128"/>
                <a:ea typeface="游ゴシック Medium" panose="020B0500000000000000" pitchFamily="50" charset="-128"/>
              </a:rPr>
              <a:t>任期</a:t>
            </a:r>
            <a:r>
              <a:rPr dirty="0">
                <a:latin typeface="游ゴシック Medium" panose="020B0500000000000000" pitchFamily="50" charset="-128"/>
                <a:ea typeface="游ゴシック Medium" panose="020B0500000000000000" pitchFamily="50" charset="-128"/>
              </a:rPr>
              <a:t>：</a:t>
            </a:r>
          </a:p>
        </p:txBody>
      </p:sp>
      <p:sp>
        <p:nvSpPr>
          <p:cNvPr id="56" name="埼玉県…"/>
          <p:cNvSpPr txBox="1"/>
          <p:nvPr/>
        </p:nvSpPr>
        <p:spPr>
          <a:xfrm>
            <a:off x="2761798" y="2511863"/>
            <a:ext cx="4180793" cy="44353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nchorCtr="0">
            <a:spAutoFit/>
          </a:bodyPr>
          <a:lstStyle/>
          <a:p>
            <a:pPr algn="l" defTabSz="457200">
              <a:defRPr>
                <a:latin typeface="ヒラギノ角ゴ ProN W6"/>
                <a:ea typeface="ヒラギノ角ゴ ProN W6"/>
                <a:cs typeface="ヒラギノ角ゴ ProN W6"/>
                <a:sym typeface="ヒラギノ角ゴ ProN W6"/>
              </a:defRPr>
            </a:pPr>
            <a:r>
              <a:rPr lang="ja-JP" altLang="en-US" dirty="0">
                <a:latin typeface="游ゴシック Light" panose="020B0300000000000000" pitchFamily="50" charset="-128"/>
                <a:ea typeface="游ゴシック Light" panose="020B0300000000000000" pitchFamily="50" charset="-128"/>
              </a:rPr>
              <a:t>北海道</a:t>
            </a:r>
            <a:endParaRPr lang="en-US" altLang="ja-JP" dirty="0">
              <a:latin typeface="游ゴシック Light" panose="020B0300000000000000" pitchFamily="50" charset="-128"/>
              <a:ea typeface="游ゴシック Light" panose="020B0300000000000000" pitchFamily="50" charset="-128"/>
            </a:endParaRPr>
          </a:p>
          <a:p>
            <a:pPr algn="l" defTabSz="457200">
              <a:defRPr>
                <a:latin typeface="ヒラギノ角ゴ ProN W6"/>
                <a:ea typeface="ヒラギノ角ゴ ProN W6"/>
                <a:cs typeface="ヒラギノ角ゴ ProN W6"/>
                <a:sym typeface="ヒラギノ角ゴ ProN W6"/>
              </a:defRPr>
            </a:pPr>
            <a:endParaRPr lang="en-US" altLang="ja-JP" dirty="0">
              <a:latin typeface="游ゴシック Light" panose="020B0300000000000000" pitchFamily="50" charset="-128"/>
              <a:ea typeface="游ゴシック Light" panose="020B0300000000000000" pitchFamily="50" charset="-128"/>
            </a:endParaRPr>
          </a:p>
          <a:p>
            <a:pPr algn="l" defTabSz="457200">
              <a:defRPr>
                <a:latin typeface="ヒラギノ角ゴ ProN W6"/>
                <a:ea typeface="ヒラギノ角ゴ ProN W6"/>
                <a:cs typeface="ヒラギノ角ゴ ProN W6"/>
                <a:sym typeface="ヒラギノ角ゴ ProN W6"/>
              </a:defRPr>
            </a:pPr>
            <a:r>
              <a:rPr lang="ja-JP" altLang="en-US" dirty="0">
                <a:latin typeface="游ゴシック Light" panose="020B0300000000000000" pitchFamily="50" charset="-128"/>
                <a:ea typeface="游ゴシック Light" panose="020B0300000000000000" pitchFamily="50" charset="-128"/>
              </a:rPr>
              <a:t>神居海岸パーク・利尻町役場</a:t>
            </a:r>
            <a:endParaRPr lang="en-US" altLang="ja-JP" dirty="0">
              <a:latin typeface="游ゴシック Light" panose="020B0300000000000000" pitchFamily="50" charset="-128"/>
              <a:ea typeface="游ゴシック Light" panose="020B0300000000000000" pitchFamily="50" charset="-128"/>
            </a:endParaRPr>
          </a:p>
          <a:p>
            <a:pPr algn="l" defTabSz="457200">
              <a:defRPr>
                <a:latin typeface="ヒラギノ角ゴ ProN W6"/>
                <a:ea typeface="ヒラギノ角ゴ ProN W6"/>
                <a:cs typeface="ヒラギノ角ゴ ProN W6"/>
                <a:sym typeface="ヒラギノ角ゴ ProN W6"/>
              </a:defRPr>
            </a:pPr>
            <a:endParaRPr lang="en-US" altLang="ja-JP" dirty="0">
              <a:latin typeface="游ゴシック Light" panose="020B0300000000000000" pitchFamily="50" charset="-128"/>
              <a:ea typeface="游ゴシック Light" panose="020B0300000000000000"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游ゴシック Light" panose="020B0300000000000000" pitchFamily="50" charset="-128"/>
                <a:ea typeface="游ゴシック Light" panose="020B0300000000000000" pitchFamily="50" charset="-128"/>
              </a:rPr>
              <a:t>観光案内</a:t>
            </a:r>
            <a:endParaRPr lang="en-US" altLang="ja-JP" dirty="0">
              <a:latin typeface="游ゴシック Light" panose="020B0300000000000000" pitchFamily="50" charset="-128"/>
              <a:ea typeface="游ゴシック Light" panose="020B0300000000000000"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游ゴシック Light" panose="020B0300000000000000" pitchFamily="50" charset="-128"/>
                <a:ea typeface="游ゴシック Light" panose="020B0300000000000000" pitchFamily="50" charset="-128"/>
              </a:rPr>
              <a:t>神居海岸パークの営業</a:t>
            </a:r>
            <a:endParaRPr lang="en-US" altLang="ja-JP" dirty="0">
              <a:latin typeface="游ゴシック Light" panose="020B0300000000000000" pitchFamily="50" charset="-128"/>
              <a:ea typeface="游ゴシック Light" panose="020B0300000000000000"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ja-JP" altLang="en-US" dirty="0">
                <a:latin typeface="游ゴシック Light" panose="020B0300000000000000" pitchFamily="50" charset="-128"/>
                <a:ea typeface="游ゴシック Light" panose="020B0300000000000000" pitchFamily="50" charset="-128"/>
              </a:rPr>
              <a:t>潜水・うにの飼育管理</a:t>
            </a:r>
            <a:endParaRPr lang="en-US" altLang="ja-JP" dirty="0">
              <a:latin typeface="游ゴシック Light" panose="020B0300000000000000" pitchFamily="50" charset="-128"/>
              <a:ea typeface="游ゴシック Light" panose="020B0300000000000000" pitchFamily="50" charset="-128"/>
            </a:endParaRPr>
          </a:p>
          <a:p>
            <a:pPr algn="l" defTabSz="457200">
              <a:lnSpc>
                <a:spcPct val="150000"/>
              </a:lnSpc>
              <a:defRPr>
                <a:latin typeface="ヒラギノ角ゴ ProN W6"/>
                <a:ea typeface="ヒラギノ角ゴ ProN W6"/>
                <a:cs typeface="ヒラギノ角ゴ ProN W6"/>
                <a:sym typeface="ヒラギノ角ゴ ProN W6"/>
              </a:defRPr>
            </a:pPr>
            <a:r>
              <a:rPr lang="en-US" altLang="ja-JP" dirty="0">
                <a:latin typeface="游ゴシック Light" panose="020B0300000000000000" pitchFamily="50" charset="-128"/>
                <a:ea typeface="游ゴシック Light" panose="020B0300000000000000" pitchFamily="50" charset="-128"/>
              </a:rPr>
              <a:t>Instagram</a:t>
            </a:r>
            <a:r>
              <a:rPr lang="ja-JP" altLang="en-US" dirty="0">
                <a:latin typeface="游ゴシック Light" panose="020B0300000000000000" pitchFamily="50" charset="-128"/>
                <a:ea typeface="游ゴシック Light" panose="020B0300000000000000" pitchFamily="50" charset="-128"/>
              </a:rPr>
              <a:t>での情報発信</a:t>
            </a:r>
            <a:endParaRPr lang="en-US" dirty="0">
              <a:latin typeface="游ゴシック Light" panose="020B0300000000000000" pitchFamily="50" charset="-128"/>
              <a:ea typeface="游ゴシック Light" panose="020B0300000000000000" pitchFamily="50" charset="-128"/>
            </a:endParaRPr>
          </a:p>
          <a:p>
            <a:pPr algn="l" defTabSz="457200">
              <a:lnSpc>
                <a:spcPct val="200000"/>
              </a:lnSpc>
              <a:defRPr>
                <a:latin typeface="ヒラギノ角ゴ ProN W6"/>
                <a:ea typeface="ヒラギノ角ゴ ProN W6"/>
                <a:cs typeface="ヒラギノ角ゴ ProN W6"/>
                <a:sym typeface="ヒラギノ角ゴ ProN W6"/>
              </a:defRPr>
            </a:pPr>
            <a:r>
              <a:rPr dirty="0">
                <a:latin typeface="游ゴシック Light" panose="020B0300000000000000" pitchFamily="50" charset="-128"/>
                <a:ea typeface="游ゴシック Light" panose="020B0300000000000000" pitchFamily="50" charset="-128"/>
              </a:rPr>
              <a:t>2023年3月末まで</a:t>
            </a:r>
          </a:p>
        </p:txBody>
      </p:sp>
      <p:sp>
        <p:nvSpPr>
          <p:cNvPr id="57" name="りしりん"/>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lang="ja-JP" altLang="en-US" b="1" dirty="0">
                <a:latin typeface="游ゴシック Medium" panose="020B0500000000000000" pitchFamily="50" charset="-128"/>
                <a:ea typeface="游ゴシック Medium" panose="020B0500000000000000" pitchFamily="50" charset="-128"/>
              </a:rPr>
              <a:t>吉田悠人</a:t>
            </a:r>
            <a:endParaRPr b="1" dirty="0">
              <a:latin typeface="游ゴシック Medium" panose="020B0500000000000000" pitchFamily="50" charset="-128"/>
              <a:ea typeface="游ゴシック Medium" panose="020B0500000000000000" pitchFamily="50" charset="-128"/>
            </a:endParaRPr>
          </a:p>
        </p:txBody>
      </p:sp>
      <p:sp>
        <p:nvSpPr>
          <p:cNvPr id="58" name="地域おこし協力隊…"/>
          <p:cNvSpPr txBox="1"/>
          <p:nvPr/>
        </p:nvSpPr>
        <p:spPr>
          <a:xfrm>
            <a:off x="10471379" y="611126"/>
            <a:ext cx="2246305" cy="965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250000"/>
              </a:lnSpc>
              <a:defRPr sz="1700"/>
            </a:pPr>
            <a:r>
              <a:rPr dirty="0" err="1">
                <a:latin typeface="BIZ UDPゴシック" panose="020B0400000000000000" pitchFamily="50" charset="-128"/>
                <a:ea typeface="BIZ UDPゴシック" panose="020B0400000000000000" pitchFamily="50" charset="-128"/>
              </a:rPr>
              <a:t>地域おこし協力隊</a:t>
            </a:r>
            <a:endParaRPr dirty="0">
              <a:latin typeface="BIZ UDPゴシック" panose="020B0400000000000000" pitchFamily="50" charset="-128"/>
              <a:ea typeface="BIZ UDPゴシック" panose="020B0400000000000000" pitchFamily="50" charset="-128"/>
            </a:endParaRPr>
          </a:p>
          <a:p>
            <a:pPr algn="r" defTabSz="457200">
              <a:lnSpc>
                <a:spcPct val="80000"/>
              </a:lnSpc>
              <a:defRPr sz="1700"/>
            </a:pPr>
            <a:r>
              <a:rPr dirty="0" err="1">
                <a:latin typeface="BIZ UDPゴシック" panose="020B0400000000000000" pitchFamily="50" charset="-128"/>
                <a:ea typeface="BIZ UDPゴシック" panose="020B0400000000000000" pitchFamily="50" charset="-128"/>
              </a:rPr>
              <a:t>発表資料</a:t>
            </a:r>
            <a:endParaRPr dirty="0">
              <a:latin typeface="BIZ UDPゴシック" panose="020B0400000000000000" pitchFamily="50" charset="-128"/>
              <a:ea typeface="BIZ UDPゴシック" panose="020B0400000000000000" pitchFamily="50" charset="-128"/>
            </a:endParaRPr>
          </a:p>
        </p:txBody>
      </p:sp>
      <p:sp>
        <p:nvSpPr>
          <p:cNvPr id="59" name="北海道 利尻町"/>
          <p:cNvSpPr txBox="1"/>
          <p:nvPr/>
        </p:nvSpPr>
        <p:spPr>
          <a:xfrm>
            <a:off x="10239146" y="-340584"/>
            <a:ext cx="2508887" cy="1087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rPr dirty="0" err="1">
                <a:latin typeface="BIZ UDPゴシック" panose="020B0400000000000000" pitchFamily="50" charset="-128"/>
                <a:ea typeface="BIZ UDPゴシック" panose="020B0400000000000000" pitchFamily="50" charset="-128"/>
              </a:rPr>
              <a:t>北海道</a:t>
            </a:r>
            <a:r>
              <a:rPr dirty="0">
                <a:latin typeface="BIZ UDPゴシック" panose="020B0400000000000000" pitchFamily="50" charset="-128"/>
                <a:ea typeface="BIZ UDPゴシック" panose="020B0400000000000000" pitchFamily="50" charset="-128"/>
              </a:rPr>
              <a:t> </a:t>
            </a:r>
            <a:r>
              <a:rPr dirty="0" err="1">
                <a:latin typeface="BIZ UDPゴシック" panose="020B0400000000000000" pitchFamily="50" charset="-128"/>
                <a:ea typeface="BIZ UDPゴシック" panose="020B0400000000000000" pitchFamily="50" charset="-128"/>
              </a:rPr>
              <a:t>利尻町</a:t>
            </a:r>
            <a:endParaRPr dirty="0">
              <a:latin typeface="BIZ UDPゴシック" panose="020B0400000000000000" pitchFamily="50" charset="-128"/>
              <a:ea typeface="BIZ UDPゴシック" panose="020B0400000000000000" pitchFamily="50" charset="-128"/>
            </a:endParaRPr>
          </a:p>
        </p:txBody>
      </p:sp>
      <p:sp>
        <p:nvSpPr>
          <p:cNvPr id="60"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90428" y="7372023"/>
            <a:ext cx="9500144" cy="117416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lgn="just" defTabSz="457200">
              <a:lnSpc>
                <a:spcPct val="140000"/>
              </a:lnSpc>
              <a:defRPr sz="1800">
                <a:latin typeface="ヒラギノ角ゴ ProN W6"/>
                <a:ea typeface="ヒラギノ角ゴ ProN W6"/>
                <a:cs typeface="ヒラギノ角ゴ ProN W6"/>
                <a:sym typeface="ヒラギノ角ゴ ProN W6"/>
              </a:defRPr>
            </a:lvl1pPr>
          </a:lstStyle>
          <a:p>
            <a:r>
              <a:rPr lang="en-US" altLang="ja-JP" dirty="0">
                <a:latin typeface="游ゴシック Medium" panose="020B0500000000000000" pitchFamily="50" charset="-128"/>
                <a:ea typeface="游ゴシック Medium" panose="020B0500000000000000" pitchFamily="50" charset="-128"/>
              </a:rPr>
              <a:t>2020</a:t>
            </a:r>
            <a:r>
              <a:rPr lang="ja-JP" altLang="en-US" dirty="0">
                <a:latin typeface="游ゴシック Medium" panose="020B0500000000000000" pitchFamily="50" charset="-128"/>
                <a:ea typeface="游ゴシック Medium" panose="020B0500000000000000" pitchFamily="50" charset="-128"/>
              </a:rPr>
              <a:t>年の</a:t>
            </a:r>
            <a:r>
              <a:rPr lang="en-US" altLang="ja-JP" dirty="0">
                <a:latin typeface="游ゴシック Medium" panose="020B0500000000000000" pitchFamily="50" charset="-128"/>
                <a:ea typeface="游ゴシック Medium" panose="020B0500000000000000" pitchFamily="50" charset="-128"/>
              </a:rPr>
              <a:t>12</a:t>
            </a:r>
            <a:r>
              <a:rPr lang="ja-JP" altLang="en-US" dirty="0">
                <a:latin typeface="游ゴシック Medium" panose="020B0500000000000000" pitchFamily="50" charset="-128"/>
                <a:ea typeface="游ゴシック Medium" panose="020B0500000000000000" pitchFamily="50" charset="-128"/>
              </a:rPr>
              <a:t>月に着任してからはや</a:t>
            </a:r>
            <a:r>
              <a:rPr lang="en-US" altLang="ja-JP" dirty="0">
                <a:latin typeface="游ゴシック Medium" panose="020B0500000000000000" pitchFamily="50" charset="-128"/>
                <a:ea typeface="游ゴシック Medium" panose="020B0500000000000000" pitchFamily="50" charset="-128"/>
              </a:rPr>
              <a:t>2</a:t>
            </a:r>
            <a:r>
              <a:rPr lang="ja-JP" altLang="en-US" dirty="0">
                <a:latin typeface="游ゴシック Medium" panose="020B0500000000000000" pitchFamily="50" charset="-128"/>
                <a:ea typeface="游ゴシック Medium" panose="020B0500000000000000" pitchFamily="50" charset="-128"/>
              </a:rPr>
              <a:t>年経ち、今年度で協力隊を退任することになりました。</a:t>
            </a:r>
            <a:endParaRPr lang="en-US" altLang="ja-JP" dirty="0">
              <a:latin typeface="游ゴシック Medium" panose="020B0500000000000000" pitchFamily="50" charset="-128"/>
              <a:ea typeface="游ゴシック Medium" panose="020B0500000000000000" pitchFamily="50" charset="-128"/>
            </a:endParaRPr>
          </a:p>
          <a:p>
            <a:r>
              <a:rPr lang="ja-JP" altLang="en-US" dirty="0">
                <a:latin typeface="游ゴシック Medium" panose="020B0500000000000000" pitchFamily="50" charset="-128"/>
                <a:ea typeface="游ゴシック Medium" panose="020B0500000000000000" pitchFamily="50" charset="-128"/>
              </a:rPr>
              <a:t>今後は、利尻で起業し映像制作を仕事として活動予定です。映像を通じて利尻の大自然をもっと多くの人に伝え、島の観光業の役に立てたらを想っています。</a:t>
            </a:r>
            <a:endParaRPr lang="en-US" altLang="ja-JP" dirty="0">
              <a:latin typeface="游ゴシック Medium" panose="020B0500000000000000" pitchFamily="50" charset="-128"/>
              <a:ea typeface="游ゴシック Medium" panose="020B0500000000000000" pitchFamily="50" charset="-128"/>
            </a:endParaRPr>
          </a:p>
        </p:txBody>
      </p:sp>
      <p:sp>
        <p:nvSpPr>
          <p:cNvPr id="61" name="円形"/>
          <p:cNvSpPr/>
          <p:nvPr/>
        </p:nvSpPr>
        <p:spPr>
          <a:xfrm>
            <a:off x="6985169" y="1447125"/>
            <a:ext cx="5312550" cy="5312550"/>
          </a:xfrm>
          <a:prstGeom prst="ellipse">
            <a:avLst/>
          </a:prstGeom>
          <a:solidFill>
            <a:srgbClr val="F0AFB0"/>
          </a:solidFill>
          <a:ln w="12700">
            <a:miter lim="400000"/>
          </a:ln>
        </p:spPr>
        <p:txBody>
          <a:bodyPr lIns="50800" tIns="50800" rIns="50800" bIns="50800" anchor="ctr"/>
          <a:lstStyle/>
          <a:p>
            <a:endParaRPr/>
          </a:p>
        </p:txBody>
      </p:sp>
      <p:sp>
        <p:nvSpPr>
          <p:cNvPr id="62" name="円形"/>
          <p:cNvSpPr/>
          <p:nvPr/>
        </p:nvSpPr>
        <p:spPr>
          <a:xfrm>
            <a:off x="7138536" y="1600492"/>
            <a:ext cx="5005815" cy="5005815"/>
          </a:xfrm>
          <a:prstGeom prst="ellipse">
            <a:avLst/>
          </a:prstGeom>
          <a:blipFill dpi="0" rotWithShape="1">
            <a:blip r:embed="rId3"/>
            <a:srcRect/>
            <a:stretch>
              <a:fillRect/>
            </a:stretch>
          </a:blipFill>
          <a:ln w="12700">
            <a:miter lim="400000"/>
          </a:ln>
        </p:spPr>
        <p:txBody>
          <a:bodyPr lIns="50800" tIns="50800" rIns="50800" bIns="50800" anchor="ctr"/>
          <a:lstStyle/>
          <a:p>
            <a:endParaRPr dirty="0"/>
          </a:p>
        </p:txBody>
      </p:sp>
      <p:pic>
        <p:nvPicPr>
          <p:cNvPr id="64" name="イメージ" descr="イメージ"/>
          <p:cNvPicPr>
            <a:picLocks noChangeAspect="1"/>
          </p:cNvPicPr>
          <p:nvPr/>
        </p:nvPicPr>
        <p:blipFill>
          <a:blip r:embed="rId4"/>
          <a:stretch>
            <a:fillRect/>
          </a:stretch>
        </p:blipFill>
        <p:spPr>
          <a:xfrm>
            <a:off x="1721224" y="6618656"/>
            <a:ext cx="9638554" cy="655820"/>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67" name="活動内容"/>
          <p:cNvSpPr txBox="1"/>
          <p:nvPr/>
        </p:nvSpPr>
        <p:spPr>
          <a:xfrm>
            <a:off x="787428" y="661255"/>
            <a:ext cx="3587613" cy="641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defTabSz="457200">
              <a:defRPr sz="3500">
                <a:solidFill>
                  <a:srgbClr val="FFFFFF"/>
                </a:solidFill>
                <a:latin typeface="ヒラギノ角ゴ ProN W6"/>
                <a:ea typeface="ヒラギノ角ゴ ProN W6"/>
                <a:cs typeface="ヒラギノ角ゴ ProN W6"/>
                <a:sym typeface="ヒラギノ角ゴ ProN W6"/>
              </a:defRPr>
            </a:lvl1pPr>
          </a:lstStyle>
          <a:p>
            <a:r>
              <a:rPr b="1" dirty="0" err="1">
                <a:latin typeface="游ゴシック Medium" panose="020B0500000000000000" pitchFamily="50" charset="-128"/>
                <a:ea typeface="游ゴシック Medium" panose="020B0500000000000000" pitchFamily="50" charset="-128"/>
              </a:rPr>
              <a:t>活動内容</a:t>
            </a:r>
            <a:endParaRPr b="1" dirty="0">
              <a:latin typeface="游ゴシック Medium" panose="020B0500000000000000" pitchFamily="50" charset="-128"/>
              <a:ea typeface="游ゴシック Medium" panose="020B0500000000000000" pitchFamily="50" charset="-128"/>
            </a:endParaRPr>
          </a:p>
        </p:txBody>
      </p:sp>
      <p:sp>
        <p:nvSpPr>
          <p:cNvPr id="68"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419073" y="2314264"/>
            <a:ext cx="6206592" cy="522463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25400" tIns="25400" rIns="25400" bIns="25400" anchor="ctr">
            <a:spAutoFit/>
          </a:bodyPr>
          <a:lstStyle>
            <a:lvl1pPr algn="just" defTabSz="457200">
              <a:lnSpc>
                <a:spcPct val="140000"/>
              </a:lnSpc>
              <a:defRPr sz="1800"/>
            </a:lvl1pPr>
          </a:lstStyle>
          <a:p>
            <a:r>
              <a:rPr lang="ja-JP" altLang="en-US" sz="2200" dirty="0">
                <a:latin typeface="游ゴシック Medium" panose="020B0500000000000000" pitchFamily="50" charset="-128"/>
                <a:ea typeface="游ゴシック Medium" panose="020B0500000000000000" pitchFamily="50" charset="-128"/>
              </a:rPr>
              <a:t>神居海岸パークの営業が中心となり、他にも様々活動をして来ました。</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神居海岸パークの営業</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うに採りや昆布教室の体験案内</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潜水とうにの飼育管理</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観光案内の電話対応</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en-US" altLang="ja-JP" sz="2200" dirty="0">
                <a:latin typeface="游ゴシック Medium" panose="020B0500000000000000" pitchFamily="50" charset="-128"/>
                <a:ea typeface="游ゴシック Medium" panose="020B0500000000000000" pitchFamily="50" charset="-128"/>
              </a:rPr>
              <a:t>Instagram</a:t>
            </a:r>
            <a:r>
              <a:rPr lang="ja-JP" altLang="en-US" sz="2200" dirty="0">
                <a:latin typeface="游ゴシック Medium" panose="020B0500000000000000" pitchFamily="50" charset="-128"/>
                <a:ea typeface="游ゴシック Medium" panose="020B0500000000000000" pitchFamily="50" charset="-128"/>
              </a:rPr>
              <a:t>で観光情報の発信</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ポスター・チラシなどのデザイン制作</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登山道整備</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お祭り屋台でたい焼き</a:t>
            </a:r>
            <a:endParaRPr lang="en-US" altLang="ja-JP" sz="2200" dirty="0">
              <a:latin typeface="游ゴシック Medium" panose="020B0500000000000000" pitchFamily="50" charset="-128"/>
              <a:ea typeface="游ゴシック Medium" panose="020B0500000000000000" pitchFamily="50" charset="-128"/>
            </a:endParaRPr>
          </a:p>
          <a:p>
            <a:pPr marL="285750" indent="-285750">
              <a:buFont typeface="Arial" panose="020B0604020202020204" pitchFamily="34" charset="0"/>
              <a:buChar char="•"/>
            </a:pPr>
            <a:r>
              <a:rPr lang="ja-JP" altLang="en-US" sz="2200" dirty="0">
                <a:latin typeface="游ゴシック Medium" panose="020B0500000000000000" pitchFamily="50" charset="-128"/>
                <a:ea typeface="游ゴシック Medium" panose="020B0500000000000000" pitchFamily="50" charset="-128"/>
              </a:rPr>
              <a:t>東京や札幌での利尻島</a:t>
            </a:r>
            <a:r>
              <a:rPr lang="en-US" sz="2200" dirty="0">
                <a:latin typeface="游ゴシック Medium" panose="020B0500000000000000" pitchFamily="50" charset="-128"/>
                <a:ea typeface="游ゴシック Medium" panose="020B0500000000000000" pitchFamily="50" charset="-128"/>
              </a:rPr>
              <a:t>PR</a:t>
            </a:r>
            <a:r>
              <a:rPr lang="ja-JP" altLang="en-US" sz="2200" dirty="0">
                <a:latin typeface="游ゴシック Medium" panose="020B0500000000000000" pitchFamily="50" charset="-128"/>
                <a:ea typeface="游ゴシック Medium" panose="020B0500000000000000" pitchFamily="50" charset="-128"/>
              </a:rPr>
              <a:t>イベント</a:t>
            </a:r>
            <a:endParaRPr lang="en-US" altLang="ja-JP" sz="2200" dirty="0">
              <a:latin typeface="游ゴシック Medium" panose="020B0500000000000000" pitchFamily="50" charset="-128"/>
              <a:ea typeface="游ゴシック Medium" panose="020B0500000000000000" pitchFamily="50" charset="-128"/>
            </a:endParaRPr>
          </a:p>
        </p:txBody>
      </p:sp>
      <p:sp>
        <p:nvSpPr>
          <p:cNvPr id="2" name="地域おこし協力隊…">
            <a:extLst>
              <a:ext uri="{FF2B5EF4-FFF2-40B4-BE49-F238E27FC236}">
                <a16:creationId xmlns:a16="http://schemas.microsoft.com/office/drawing/2014/main" id="{EAAE73E2-72D5-B27E-358B-B8F0369B8129}"/>
              </a:ext>
            </a:extLst>
          </p:cNvPr>
          <p:cNvSpPr txBox="1"/>
          <p:nvPr/>
        </p:nvSpPr>
        <p:spPr>
          <a:xfrm>
            <a:off x="10471379" y="611126"/>
            <a:ext cx="2246305" cy="965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250000"/>
              </a:lnSpc>
              <a:defRPr sz="1700"/>
            </a:pPr>
            <a:r>
              <a:rPr dirty="0" err="1">
                <a:latin typeface="BIZ UDPゴシック" panose="020B0400000000000000" pitchFamily="50" charset="-128"/>
                <a:ea typeface="BIZ UDPゴシック" panose="020B0400000000000000" pitchFamily="50" charset="-128"/>
              </a:rPr>
              <a:t>地域おこし協力隊</a:t>
            </a:r>
            <a:endParaRPr dirty="0">
              <a:latin typeface="BIZ UDPゴシック" panose="020B0400000000000000" pitchFamily="50" charset="-128"/>
              <a:ea typeface="BIZ UDPゴシック" panose="020B0400000000000000" pitchFamily="50" charset="-128"/>
            </a:endParaRPr>
          </a:p>
          <a:p>
            <a:pPr algn="r" defTabSz="457200">
              <a:lnSpc>
                <a:spcPct val="80000"/>
              </a:lnSpc>
              <a:defRPr sz="1700"/>
            </a:pPr>
            <a:r>
              <a:rPr dirty="0" err="1">
                <a:latin typeface="BIZ UDPゴシック" panose="020B0400000000000000" pitchFamily="50" charset="-128"/>
                <a:ea typeface="BIZ UDPゴシック" panose="020B0400000000000000" pitchFamily="50" charset="-128"/>
              </a:rPr>
              <a:t>発表資料</a:t>
            </a:r>
            <a:endParaRPr dirty="0">
              <a:latin typeface="BIZ UDPゴシック" panose="020B0400000000000000" pitchFamily="50" charset="-128"/>
              <a:ea typeface="BIZ UDPゴシック" panose="020B0400000000000000" pitchFamily="50" charset="-128"/>
            </a:endParaRPr>
          </a:p>
        </p:txBody>
      </p:sp>
      <p:sp>
        <p:nvSpPr>
          <p:cNvPr id="3" name="北海道 利尻町">
            <a:extLst>
              <a:ext uri="{FF2B5EF4-FFF2-40B4-BE49-F238E27FC236}">
                <a16:creationId xmlns:a16="http://schemas.microsoft.com/office/drawing/2014/main" id="{5D771CE0-814E-21EB-7095-6650ADD4CAAC}"/>
              </a:ext>
            </a:extLst>
          </p:cNvPr>
          <p:cNvSpPr txBox="1"/>
          <p:nvPr/>
        </p:nvSpPr>
        <p:spPr>
          <a:xfrm>
            <a:off x="10239146" y="-340584"/>
            <a:ext cx="2508887" cy="1087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rPr dirty="0" err="1">
                <a:latin typeface="BIZ UDPゴシック" panose="020B0400000000000000" pitchFamily="50" charset="-128"/>
                <a:ea typeface="BIZ UDPゴシック" panose="020B0400000000000000" pitchFamily="50" charset="-128"/>
              </a:rPr>
              <a:t>北海道</a:t>
            </a:r>
            <a:r>
              <a:rPr dirty="0">
                <a:latin typeface="BIZ UDPゴシック" panose="020B0400000000000000" pitchFamily="50" charset="-128"/>
                <a:ea typeface="BIZ UDPゴシック" panose="020B0400000000000000" pitchFamily="50" charset="-128"/>
              </a:rPr>
              <a:t> </a:t>
            </a:r>
            <a:r>
              <a:rPr dirty="0" err="1">
                <a:latin typeface="BIZ UDPゴシック" panose="020B0400000000000000" pitchFamily="50" charset="-128"/>
                <a:ea typeface="BIZ UDPゴシック" panose="020B0400000000000000" pitchFamily="50" charset="-128"/>
              </a:rPr>
              <a:t>利尻町</a:t>
            </a:r>
            <a:endParaRPr dirty="0">
              <a:latin typeface="BIZ UDPゴシック" panose="020B0400000000000000" pitchFamily="50" charset="-128"/>
              <a:ea typeface="BIZ UDPゴシック" panose="020B0400000000000000" pitchFamily="50" charset="-128"/>
            </a:endParaRPr>
          </a:p>
        </p:txBody>
      </p:sp>
      <p:pic>
        <p:nvPicPr>
          <p:cNvPr id="7" name="図 6">
            <a:extLst>
              <a:ext uri="{FF2B5EF4-FFF2-40B4-BE49-F238E27FC236}">
                <a16:creationId xmlns:a16="http://schemas.microsoft.com/office/drawing/2014/main" id="{1AB295B1-1485-CAE3-F58D-DE6F80517C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4690060"/>
            <a:ext cx="5500671" cy="2493383"/>
          </a:xfrm>
          <a:prstGeom prst="rect">
            <a:avLst/>
          </a:prstGeom>
        </p:spPr>
      </p:pic>
      <p:pic>
        <p:nvPicPr>
          <p:cNvPr id="9" name="図 8">
            <a:extLst>
              <a:ext uri="{FF2B5EF4-FFF2-40B4-BE49-F238E27FC236}">
                <a16:creationId xmlns:a16="http://schemas.microsoft.com/office/drawing/2014/main" id="{3A15F007-A06B-6839-55F7-08B9FEE8AB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63050" y="7383233"/>
            <a:ext cx="4895622" cy="1824045"/>
          </a:xfrm>
          <a:prstGeom prst="rect">
            <a:avLst/>
          </a:prstGeom>
        </p:spPr>
      </p:pic>
      <p:pic>
        <p:nvPicPr>
          <p:cNvPr id="11" name="図 10">
            <a:extLst>
              <a:ext uri="{FF2B5EF4-FFF2-40B4-BE49-F238E27FC236}">
                <a16:creationId xmlns:a16="http://schemas.microsoft.com/office/drawing/2014/main" id="{E5723F58-5845-AA49-7FA0-A6B898622C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0513" y="7803074"/>
            <a:ext cx="3805068" cy="1419088"/>
          </a:xfrm>
          <a:prstGeom prst="rect">
            <a:avLst/>
          </a:prstGeom>
        </p:spPr>
      </p:pic>
      <p:pic>
        <p:nvPicPr>
          <p:cNvPr id="13" name="図 12">
            <a:extLst>
              <a:ext uri="{FF2B5EF4-FFF2-40B4-BE49-F238E27FC236}">
                <a16:creationId xmlns:a16="http://schemas.microsoft.com/office/drawing/2014/main" id="{6AC6A43A-4332-35F8-8740-119F6C3F08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54809" y="7803074"/>
            <a:ext cx="1893344" cy="1419088"/>
          </a:xfrm>
          <a:prstGeom prst="rect">
            <a:avLst/>
          </a:prstGeom>
        </p:spPr>
      </p:pic>
      <p:pic>
        <p:nvPicPr>
          <p:cNvPr id="15" name="図 14">
            <a:extLst>
              <a:ext uri="{FF2B5EF4-FFF2-40B4-BE49-F238E27FC236}">
                <a16:creationId xmlns:a16="http://schemas.microsoft.com/office/drawing/2014/main" id="{8BFD5BCC-165D-E44F-D4FC-091EC804551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8299" y="2446216"/>
            <a:ext cx="3100371" cy="2066914"/>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bwMode="auto">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75" name="来年度以降の…"/>
          <p:cNvSpPr txBox="1"/>
          <p:nvPr/>
        </p:nvSpPr>
        <p:spPr>
          <a:xfrm>
            <a:off x="787428" y="477030"/>
            <a:ext cx="3696604" cy="11922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defTabSz="457200">
              <a:lnSpc>
                <a:spcPct val="80000"/>
              </a:lnSpc>
              <a:defRPr sz="3400">
                <a:solidFill>
                  <a:srgbClr val="FFFFFF"/>
                </a:solidFill>
                <a:latin typeface="ヒラギノ角ゴ ProN W6"/>
                <a:ea typeface="ヒラギノ角ゴ ProN W6"/>
                <a:cs typeface="ヒラギノ角ゴ ProN W6"/>
                <a:sym typeface="ヒラギノ角ゴ ProN W6"/>
              </a:defRPr>
            </a:pPr>
            <a:r>
              <a:rPr lang="ja-JP" altLang="en-US" b="1" dirty="0">
                <a:latin typeface="游ゴシック Medium" panose="020B0500000000000000" pitchFamily="50" charset="-128"/>
                <a:ea typeface="游ゴシック Medium" panose="020B0500000000000000" pitchFamily="50" charset="-128"/>
              </a:rPr>
              <a:t>今後</a:t>
            </a:r>
            <a:r>
              <a:rPr b="1" dirty="0">
                <a:latin typeface="游ゴシック Medium" panose="020B0500000000000000" pitchFamily="50" charset="-128"/>
                <a:ea typeface="游ゴシック Medium" panose="020B0500000000000000" pitchFamily="50" charset="-128"/>
              </a:rPr>
              <a:t>の</a:t>
            </a:r>
            <a:r>
              <a:rPr lang="ja-JP" altLang="en-US" b="1" dirty="0">
                <a:latin typeface="游ゴシック Medium" panose="020B0500000000000000" pitchFamily="50" charset="-128"/>
                <a:ea typeface="游ゴシック Medium" panose="020B0500000000000000" pitchFamily="50" charset="-128"/>
              </a:rPr>
              <a:t>予定</a:t>
            </a:r>
            <a:endParaRPr b="1" dirty="0">
              <a:latin typeface="游ゴシック Medium" panose="020B0500000000000000" pitchFamily="50" charset="-128"/>
              <a:ea typeface="游ゴシック Medium" panose="020B0500000000000000" pitchFamily="50" charset="-128"/>
            </a:endParaRPr>
          </a:p>
        </p:txBody>
      </p:sp>
      <p:sp>
        <p:nvSpPr>
          <p:cNvPr id="76" name="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テキスト"/>
          <p:cNvSpPr txBox="1"/>
          <p:nvPr/>
        </p:nvSpPr>
        <p:spPr>
          <a:xfrm>
            <a:off x="1756955" y="2384764"/>
            <a:ext cx="9490889" cy="6330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t" anchorCtr="0"/>
          <a:lstStyle>
            <a:lvl1pPr algn="just" defTabSz="457200">
              <a:lnSpc>
                <a:spcPct val="140000"/>
              </a:lnSpc>
              <a:defRPr sz="2200"/>
            </a:lvl1pPr>
          </a:lstStyle>
          <a:p>
            <a:r>
              <a:rPr lang="ja-JP" altLang="en-US" sz="2000" spc="70" dirty="0">
                <a:latin typeface="游ゴシック Medium" panose="020B0500000000000000" pitchFamily="50" charset="-128"/>
                <a:ea typeface="游ゴシック Medium" panose="020B0500000000000000" pitchFamily="50" charset="-128"/>
              </a:rPr>
              <a:t>これまで、神居パークに来た沢山の観光客と話す中で、ほとんどの方が「観光情報を知らなくて、十分に楽しめきれていない」といった印象があり、もっと利尻を楽しんでもらうためには、より積極的な情報発信が必要だと考えていました。そこで、方法として自然の魅力をリアルに伝えられる「映像」を媒体として利尻のことを発信できないかと思い始め、今年から映像制作を中心とした事業で起業することにしました。</a:t>
            </a:r>
            <a:endParaRPr lang="en-US" altLang="ja-JP" sz="2000" spc="70" dirty="0">
              <a:latin typeface="游ゴシック Medium" panose="020B0500000000000000" pitchFamily="50" charset="-128"/>
              <a:ea typeface="游ゴシック Medium" panose="020B0500000000000000" pitchFamily="50" charset="-128"/>
            </a:endParaRPr>
          </a:p>
          <a:p>
            <a:endParaRPr lang="en-US" altLang="ja-JP" sz="2000" spc="70" dirty="0">
              <a:latin typeface="游ゴシック Medium" panose="020B0500000000000000" pitchFamily="50" charset="-128"/>
              <a:ea typeface="游ゴシック Medium" panose="020B0500000000000000" pitchFamily="50" charset="-128"/>
            </a:endParaRPr>
          </a:p>
          <a:p>
            <a:r>
              <a:rPr lang="ja-JP" altLang="en-US" sz="2000" spc="70" dirty="0">
                <a:latin typeface="游ゴシック Medium" panose="020B0500000000000000" pitchFamily="50" charset="-128"/>
                <a:ea typeface="游ゴシック Medium" panose="020B0500000000000000" pitchFamily="50" charset="-128"/>
              </a:rPr>
              <a:t>映像は、自然や町の風景、その場の雰囲気や動きのある映像、環境音や音楽など様々な構成によってひとつの映像作品となり、写真にはできない多様な表現ができます。</a:t>
            </a:r>
            <a:endParaRPr lang="en-US" altLang="ja-JP" sz="2000" spc="70" dirty="0">
              <a:latin typeface="游ゴシック Medium" panose="020B0500000000000000" pitchFamily="50" charset="-128"/>
              <a:ea typeface="游ゴシック Medium" panose="020B0500000000000000" pitchFamily="50" charset="-128"/>
            </a:endParaRPr>
          </a:p>
          <a:p>
            <a:r>
              <a:rPr lang="ja-JP" altLang="en-US" sz="2000" spc="70" dirty="0">
                <a:latin typeface="游ゴシック Medium" panose="020B0500000000000000" pitchFamily="50" charset="-128"/>
                <a:ea typeface="游ゴシック Medium" panose="020B0500000000000000" pitchFamily="50" charset="-128"/>
              </a:rPr>
              <a:t>そんな映像を通して、利尻の自然豊かな魅力をもっと多くの人に知ってもらいたい。シンプルに「利尻が好き」だと言ってくれる人を増やしたいと思っています。今年は利尻で様々映像制作を行い、来年以降は情報発信にも力を入れていきたいと考えています。</a:t>
            </a:r>
            <a:endParaRPr lang="en-US" altLang="ja-JP" sz="2000" spc="70" dirty="0">
              <a:latin typeface="游ゴシック Medium" panose="020B0500000000000000" pitchFamily="50" charset="-128"/>
              <a:ea typeface="游ゴシック Medium" panose="020B0500000000000000" pitchFamily="50" charset="-128"/>
            </a:endParaRPr>
          </a:p>
        </p:txBody>
      </p:sp>
      <p:sp>
        <p:nvSpPr>
          <p:cNvPr id="2" name="地域おこし協力隊…">
            <a:extLst>
              <a:ext uri="{FF2B5EF4-FFF2-40B4-BE49-F238E27FC236}">
                <a16:creationId xmlns:a16="http://schemas.microsoft.com/office/drawing/2014/main" id="{FDECE060-7CD4-DBC9-44AD-270E190CA2F0}"/>
              </a:ext>
            </a:extLst>
          </p:cNvPr>
          <p:cNvSpPr txBox="1"/>
          <p:nvPr/>
        </p:nvSpPr>
        <p:spPr>
          <a:xfrm>
            <a:off x="10471379" y="611126"/>
            <a:ext cx="2246305" cy="9659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r" defTabSz="457200">
              <a:lnSpc>
                <a:spcPct val="250000"/>
              </a:lnSpc>
              <a:defRPr sz="1700"/>
            </a:pPr>
            <a:r>
              <a:rPr dirty="0" err="1">
                <a:latin typeface="BIZ UDPゴシック" panose="020B0400000000000000" pitchFamily="50" charset="-128"/>
                <a:ea typeface="BIZ UDPゴシック" panose="020B0400000000000000" pitchFamily="50" charset="-128"/>
              </a:rPr>
              <a:t>地域おこし協力隊</a:t>
            </a:r>
            <a:endParaRPr dirty="0">
              <a:latin typeface="BIZ UDPゴシック" panose="020B0400000000000000" pitchFamily="50" charset="-128"/>
              <a:ea typeface="BIZ UDPゴシック" panose="020B0400000000000000" pitchFamily="50" charset="-128"/>
            </a:endParaRPr>
          </a:p>
          <a:p>
            <a:pPr algn="r" defTabSz="457200">
              <a:lnSpc>
                <a:spcPct val="80000"/>
              </a:lnSpc>
              <a:defRPr sz="1700"/>
            </a:pPr>
            <a:r>
              <a:rPr dirty="0" err="1">
                <a:latin typeface="BIZ UDPゴシック" panose="020B0400000000000000" pitchFamily="50" charset="-128"/>
                <a:ea typeface="BIZ UDPゴシック" panose="020B0400000000000000" pitchFamily="50" charset="-128"/>
              </a:rPr>
              <a:t>発表資料</a:t>
            </a:r>
            <a:endParaRPr dirty="0">
              <a:latin typeface="BIZ UDPゴシック" panose="020B0400000000000000" pitchFamily="50" charset="-128"/>
              <a:ea typeface="BIZ UDPゴシック" panose="020B0400000000000000" pitchFamily="50" charset="-128"/>
            </a:endParaRPr>
          </a:p>
        </p:txBody>
      </p:sp>
      <p:sp>
        <p:nvSpPr>
          <p:cNvPr id="3" name="北海道 利尻町">
            <a:extLst>
              <a:ext uri="{FF2B5EF4-FFF2-40B4-BE49-F238E27FC236}">
                <a16:creationId xmlns:a16="http://schemas.microsoft.com/office/drawing/2014/main" id="{243C85B4-52E6-D6BB-E41E-942EE31AE839}"/>
              </a:ext>
            </a:extLst>
          </p:cNvPr>
          <p:cNvSpPr txBox="1"/>
          <p:nvPr/>
        </p:nvSpPr>
        <p:spPr>
          <a:xfrm>
            <a:off x="10239146" y="-340584"/>
            <a:ext cx="2508887" cy="10874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lgn="r" defTabSz="457200">
              <a:lnSpc>
                <a:spcPct val="300000"/>
              </a:lnSpc>
              <a:defRPr sz="2700"/>
            </a:lvl1pPr>
          </a:lstStyle>
          <a:p>
            <a:r>
              <a:rPr dirty="0" err="1">
                <a:latin typeface="BIZ UDPゴシック" panose="020B0400000000000000" pitchFamily="50" charset="-128"/>
                <a:ea typeface="BIZ UDPゴシック" panose="020B0400000000000000" pitchFamily="50" charset="-128"/>
              </a:rPr>
              <a:t>北海道</a:t>
            </a:r>
            <a:r>
              <a:rPr dirty="0">
                <a:latin typeface="BIZ UDPゴシック" panose="020B0400000000000000" pitchFamily="50" charset="-128"/>
                <a:ea typeface="BIZ UDPゴシック" panose="020B0400000000000000" pitchFamily="50" charset="-128"/>
              </a:rPr>
              <a:t> </a:t>
            </a:r>
            <a:r>
              <a:rPr dirty="0" err="1">
                <a:latin typeface="BIZ UDPゴシック" panose="020B0400000000000000" pitchFamily="50" charset="-128"/>
                <a:ea typeface="BIZ UDPゴシック" panose="020B0400000000000000" pitchFamily="50" charset="-128"/>
              </a:rPr>
              <a:t>利尻町</a:t>
            </a:r>
            <a:endParaRPr dirty="0">
              <a:latin typeface="BIZ UDPゴシック" panose="020B0400000000000000" pitchFamily="50" charset="-128"/>
              <a:ea typeface="BIZ UDPゴシック" panose="020B0400000000000000" pitchFamily="50" charset="-128"/>
            </a:endParaRPr>
          </a:p>
        </p:txBody>
      </p:sp>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ヒラギノ角ゴ ProN W3"/>
        <a:ea typeface="ヒラギノ角ゴ ProN W3"/>
        <a:cs typeface="ヒラギノ角ゴ ProN W3"/>
      </a:majorFont>
      <a:minorFont>
        <a:latin typeface="ヒラギノ角ゴ ProN W3"/>
        <a:ea typeface="ヒラギノ角ゴ ProN W3"/>
        <a:cs typeface="ヒラギノ角ゴ ProN W3"/>
      </a:minorFont>
    </a:fontScheme>
    <a:fmtScheme name="White">
      <a:fillStyleLst>
        <a:solidFill>
          <a:srgbClr val="FFFFFF"/>
        </a:solidFill>
        <a:solidFill>
          <a:srgbClr val="FFFFFF"/>
        </a:solidFill>
        <a:solidFill>
          <a:srgbClr val="FFFFFF"/>
        </a:solidFill>
      </a:fillStyleLst>
      <a:lnStyleLst>
        <a:ln>
          <a:solidFill>
            <a:srgbClr val="000000"/>
          </a:solidFill>
        </a:ln>
        <a:ln>
          <a:solidFill>
            <a:srgbClr val="000000"/>
          </a:solidFill>
        </a:ln>
        <a:ln>
          <a:solidFill>
            <a:srgbClr val="000000"/>
          </a:solidFill>
        </a:ln>
      </a:lnStyleLst>
      <a:effectStyleLst>
        <a:effectStyle>
          <a:effectLst/>
        </a:effectStyle>
        <a:effectStyle>
          <a:effectLst/>
        </a:effectStyle>
        <a:effectStyle>
          <a:effectLst/>
        </a:effectStyle>
      </a:effectStyleLst>
      <a:bgFillStyleLst>
        <a:solidFill>
          <a:srgbClr val="FFFFFF"/>
        </a:solidFill>
        <a:solidFill>
          <a:srgbClr val="FFFFFF"/>
        </a:solidFill>
        <a:solidFill>
          <a:srgbClr val="FFFFFF"/>
        </a:soli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ヒラギノ角ゴ ProN W3"/>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452</TotalTime>
  <Words>402</Words>
  <Application>Microsoft Office PowerPoint</Application>
  <PresentationFormat>ユーザー設定</PresentationFormat>
  <Paragraphs>43</Paragraphs>
  <Slides>3</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3</vt:i4>
      </vt:variant>
    </vt:vector>
  </HeadingPairs>
  <TitlesOfParts>
    <vt:vector size="12" baseType="lpstr">
      <vt:lpstr>BIZ UDPゴシック</vt:lpstr>
      <vt:lpstr>Helvetica Neue Light</vt:lpstr>
      <vt:lpstr>Helvetica Neue Thin</vt:lpstr>
      <vt:lpstr>Lucida Grande</vt:lpstr>
      <vt:lpstr>ヒラギノ角ゴ ProN W3</vt:lpstr>
      <vt:lpstr>游ゴシック Light</vt:lpstr>
      <vt:lpstr>游ゴシック Medium</vt:lpstr>
      <vt:lpstr>Arial</vt:lpstr>
      <vt:lpstr>White</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吉田 悠人</dc:creator>
  <cp:lastModifiedBy>吉田 悠人</cp:lastModifiedBy>
  <cp:revision>14</cp:revision>
  <cp:lastPrinted>2023-02-15T07:16:04Z</cp:lastPrinted>
  <dcterms:modified xsi:type="dcterms:W3CDTF">2023-02-22T06:18:16Z</dcterms:modified>
</cp:coreProperties>
</file>