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9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jpg" descr="p.jpg"/>
          <p:cNvPicPr>
            <a:picLocks noChangeAspect="1"/>
          </p:cNvPicPr>
          <p:nvPr/>
        </p:nvPicPr>
        <p:blipFill>
          <a:blip r:embed="rId2" cstate="print"/>
          <a:srcRect t="2635" b="2635"/>
          <a:stretch>
            <a:fillRect/>
          </a:stretch>
        </p:blipFill>
        <p:spPr>
          <a:xfrm>
            <a:off x="-301578" y="0"/>
            <a:ext cx="13607956" cy="9700421"/>
          </a:xfrm>
          <a:prstGeom prst="rect">
            <a:avLst/>
          </a:prstGeom>
          <a:ln w="12700">
            <a:miter lim="400000"/>
          </a:ln>
        </p:spPr>
      </p:pic>
      <p:sp>
        <p:nvSpPr>
          <p:cNvPr id="56" name="埼玉県…"/>
          <p:cNvSpPr txBox="1"/>
          <p:nvPr/>
        </p:nvSpPr>
        <p:spPr>
          <a:xfrm>
            <a:off x="1721224" y="2670629"/>
            <a:ext cx="5155489" cy="3861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出身地：北海道</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活動場所：ウニ種苗センター</a:t>
            </a: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活動内容：ウニの栽培飼育</a:t>
            </a:r>
            <a:endParaRPr dirty="0"/>
          </a:p>
          <a:p>
            <a:pPr algn="l" defTabSz="457200">
              <a:lnSpc>
                <a:spcPct val="209999"/>
              </a:lnSpc>
              <a:defRPr>
                <a:latin typeface="ヒラギノ角ゴ ProN W6"/>
                <a:ea typeface="ヒラギノ角ゴ ProN W6"/>
                <a:cs typeface="ヒラギノ角ゴ ProN W6"/>
                <a:sym typeface="ヒラギノ角ゴ ProN W6"/>
              </a:defRPr>
            </a:pPr>
            <a:endParaRPr dirty="0"/>
          </a:p>
          <a:p>
            <a:pPr algn="l" defTabSz="457200">
              <a:lnSpc>
                <a:spcPct val="209999"/>
              </a:lnSpc>
              <a:defRPr>
                <a:latin typeface="ヒラギノ角ゴ ProN W6"/>
                <a:ea typeface="ヒラギノ角ゴ ProN W6"/>
                <a:cs typeface="ヒラギノ角ゴ ProN W6"/>
                <a:sym typeface="ヒラギノ角ゴ ProN W6"/>
              </a:defRPr>
            </a:pPr>
            <a:r>
              <a:rPr lang="ja-JP" altLang="en-US" dirty="0"/>
              <a:t>任期：</a:t>
            </a:r>
            <a:r>
              <a:rPr dirty="0"/>
              <a:t>2023年3月末まで</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a:t>橋場　伊知朗</a:t>
            </a:r>
            <a:endParaRPr dirty="0"/>
          </a:p>
        </p:txBody>
      </p:sp>
      <p:sp>
        <p:nvSpPr>
          <p:cNvPr id="58" name="地域おこし協力隊…"/>
          <p:cNvSpPr txBox="1"/>
          <p:nvPr/>
        </p:nvSpPr>
        <p:spPr>
          <a:xfrm>
            <a:off x="10518805" y="1258080"/>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59"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224768"/>
            <a:ext cx="9500144" cy="1602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en-US" altLang="ja-JP" dirty="0"/>
              <a:t>2022</a:t>
            </a:r>
            <a:r>
              <a:rPr lang="ja-JP" altLang="en-US" dirty="0"/>
              <a:t>年５月に着任　当初の予定１年の契約で今年度退任することになりました</a:t>
            </a:r>
            <a:endParaRPr lang="en-US" altLang="ja-JP" dirty="0"/>
          </a:p>
          <a:p>
            <a:r>
              <a:rPr lang="ja-JP" altLang="en-US" dirty="0"/>
              <a:t>漁業に携わろうと思い利尻島に来ましたが　退任後は旭川市に移ることにしました</a:t>
            </a:r>
            <a:endParaRPr lang="en-US" altLang="ja-JP" dirty="0"/>
          </a:p>
          <a:p>
            <a:endParaRPr lang="en-US" altLang="ja-JP" dirty="0"/>
          </a:p>
          <a:p>
            <a:endParaRPr dirty="0"/>
          </a:p>
        </p:txBody>
      </p:sp>
      <p:sp>
        <p:nvSpPr>
          <p:cNvPr id="62"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63" name="イメージ" descr="イメージ"/>
          <p:cNvPicPr>
            <a:picLocks noChangeAspect="1"/>
          </p:cNvPicPr>
          <p:nvPr/>
        </p:nvPicPr>
        <p:blipFill>
          <a:blip r:embed="rId3" cstate="print"/>
          <a:stretch>
            <a:fillRect/>
          </a:stretch>
        </p:blipFill>
        <p:spPr>
          <a:xfrm>
            <a:off x="8488184" y="2200411"/>
            <a:ext cx="2132352" cy="3805978"/>
          </a:xfrm>
          <a:prstGeom prst="rect">
            <a:avLst/>
          </a:prstGeom>
          <a:ln w="12700">
            <a:miter lim="400000"/>
          </a:ln>
        </p:spPr>
      </p:pic>
      <p:pic>
        <p:nvPicPr>
          <p:cNvPr id="64" name="イメージ" descr="イメージ"/>
          <p:cNvPicPr>
            <a:picLocks noChangeAspect="1"/>
          </p:cNvPicPr>
          <p:nvPr/>
        </p:nvPicPr>
        <p:blipFill>
          <a:blip r:embed="rId4" cstate="print"/>
          <a:stretch>
            <a:fillRect/>
          </a:stretch>
        </p:blipFill>
        <p:spPr>
          <a:xfrm>
            <a:off x="1721224" y="6748120"/>
            <a:ext cx="9638554" cy="442091"/>
          </a:xfrm>
          <a:prstGeom prst="rect">
            <a:avLst/>
          </a:prstGeom>
          <a:ln w="12700">
            <a:miter lim="400000"/>
          </a:ln>
        </p:spPr>
      </p:pic>
      <p:pic>
        <p:nvPicPr>
          <p:cNvPr id="3" name="図 2">
            <a:extLst>
              <a:ext uri="{FF2B5EF4-FFF2-40B4-BE49-F238E27FC236}">
                <a16:creationId xmlns:a16="http://schemas.microsoft.com/office/drawing/2014/main" id="{6E615E8E-290B-6036-8C96-B28CDAE75F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45132" y="2256895"/>
            <a:ext cx="5018452" cy="376383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3" cstate="print"/>
          <a:srcRect t="2635" b="2635"/>
          <a:stretch>
            <a:fillRect/>
          </a:stretch>
        </p:blipFill>
        <p:spPr>
          <a:xfrm>
            <a:off x="-265224" y="0"/>
            <a:ext cx="13607954" cy="9700421"/>
          </a:xfrm>
          <a:prstGeom prst="rect">
            <a:avLst/>
          </a:prstGeom>
          <a:ln w="12700">
            <a:miter lim="400000"/>
          </a:ln>
        </p:spPr>
      </p:pic>
      <p:sp>
        <p:nvSpPr>
          <p:cNvPr id="67" name="活動内容"/>
          <p:cNvSpPr txBox="1"/>
          <p:nvPr/>
        </p:nvSpPr>
        <p:spPr>
          <a:xfrm>
            <a:off x="787428" y="705630"/>
            <a:ext cx="3587613"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t>活動内容</a:t>
            </a: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530625" y="2227295"/>
            <a:ext cx="3987306" cy="3886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just" defTabSz="457200">
              <a:lnSpc>
                <a:spcPct val="140000"/>
              </a:lnSpc>
              <a:defRPr sz="1800"/>
            </a:lvl1pPr>
          </a:lstStyle>
          <a:p>
            <a:r>
              <a:rPr lang="ja-JP" altLang="en-US" sz="4000" b="1" dirty="0"/>
              <a:t>ウニの栽培漁業</a:t>
            </a:r>
            <a:endParaRPr lang="en-US" altLang="ja-JP" sz="4000" b="1" dirty="0"/>
          </a:p>
          <a:p>
            <a:r>
              <a:rPr lang="ja-JP" altLang="en-US" sz="2000" b="1" dirty="0"/>
              <a:t>緑藻の培養</a:t>
            </a:r>
            <a:endParaRPr lang="en-US" altLang="ja-JP" sz="2000" b="1" dirty="0"/>
          </a:p>
          <a:p>
            <a:r>
              <a:rPr lang="ja-JP" altLang="en-US" sz="2000" b="1" dirty="0"/>
              <a:t>昆布の養殖</a:t>
            </a:r>
            <a:endParaRPr lang="en-US" altLang="ja-JP" sz="2000" b="1" dirty="0"/>
          </a:p>
          <a:p>
            <a:r>
              <a:rPr lang="ja-JP" altLang="en-US" sz="2000" b="1" dirty="0"/>
              <a:t>人工授精　幼生飼育</a:t>
            </a:r>
            <a:endParaRPr lang="en-US" altLang="ja-JP" sz="2000" b="1" dirty="0"/>
          </a:p>
          <a:p>
            <a:r>
              <a:rPr lang="ja-JP" altLang="en-US" sz="2000" b="1" dirty="0"/>
              <a:t>波板飼育　選別　かご飼育</a:t>
            </a:r>
            <a:endParaRPr lang="en-US" altLang="ja-JP" sz="2000" b="1" dirty="0"/>
          </a:p>
          <a:p>
            <a:r>
              <a:rPr lang="ja-JP" altLang="en-US" sz="2000" b="1" dirty="0"/>
              <a:t>種苗放流の出荷</a:t>
            </a:r>
            <a:endParaRPr lang="en-US" altLang="ja-JP" sz="2000" b="1" dirty="0"/>
          </a:p>
          <a:p>
            <a:r>
              <a:rPr lang="ja-JP" altLang="en-US" sz="2000" b="1" dirty="0"/>
              <a:t>センター設備のメンテナンス</a:t>
            </a:r>
            <a:endParaRPr lang="en-US" altLang="ja-JP" sz="2000" b="1" dirty="0"/>
          </a:p>
          <a:p>
            <a:endParaRPr dirty="0"/>
          </a:p>
        </p:txBody>
      </p:sp>
      <p:sp>
        <p:nvSpPr>
          <p:cNvPr id="70" name="地域おこし協力隊…"/>
          <p:cNvSpPr txBox="1"/>
          <p:nvPr/>
        </p:nvSpPr>
        <p:spPr>
          <a:xfrm>
            <a:off x="10549154" y="1221359"/>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71"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pic>
        <p:nvPicPr>
          <p:cNvPr id="1028" name="Picture 4" descr="C:\Users\inoue-tatsutoshi\Downloads\IMG_7771 (1).jpeg"/>
          <p:cNvPicPr>
            <a:picLocks noChangeAspect="1" noChangeArrowheads="1"/>
          </p:cNvPicPr>
          <p:nvPr/>
        </p:nvPicPr>
        <p:blipFill>
          <a:blip r:embed="rId4" cstate="print"/>
          <a:srcRect/>
          <a:stretch>
            <a:fillRect/>
          </a:stretch>
        </p:blipFill>
        <p:spPr bwMode="auto">
          <a:xfrm>
            <a:off x="6496049" y="2382833"/>
            <a:ext cx="4386247" cy="3126417"/>
          </a:xfrm>
          <a:prstGeom prst="rect">
            <a:avLst/>
          </a:prstGeom>
          <a:noFill/>
        </p:spPr>
      </p:pic>
      <p:pic>
        <p:nvPicPr>
          <p:cNvPr id="1026" name="Picture 2" descr="C:\Users\inoue-tatsutoshi\Downloads\IMG_7775.jpeg"/>
          <p:cNvPicPr>
            <a:picLocks noChangeAspect="1" noChangeArrowheads="1"/>
          </p:cNvPicPr>
          <p:nvPr/>
        </p:nvPicPr>
        <p:blipFill>
          <a:blip r:embed="rId5" cstate="print"/>
          <a:srcRect/>
          <a:stretch>
            <a:fillRect/>
          </a:stretch>
        </p:blipFill>
        <p:spPr bwMode="auto">
          <a:xfrm>
            <a:off x="8512177" y="5879197"/>
            <a:ext cx="2375392" cy="2369453"/>
          </a:xfrm>
          <a:prstGeom prst="rect">
            <a:avLst/>
          </a:prstGeom>
          <a:noFill/>
        </p:spPr>
      </p:pic>
      <p:pic>
        <p:nvPicPr>
          <p:cNvPr id="1027" name="Picture 3" descr="C:\Users\inoue-tatsutoshi\Downloads\IMG_7770 (1).jpeg"/>
          <p:cNvPicPr>
            <a:picLocks noChangeAspect="1" noChangeArrowheads="1"/>
          </p:cNvPicPr>
          <p:nvPr/>
        </p:nvPicPr>
        <p:blipFill>
          <a:blip r:embed="rId6" cstate="print"/>
          <a:srcRect/>
          <a:stretch>
            <a:fillRect/>
          </a:stretch>
        </p:blipFill>
        <p:spPr bwMode="auto">
          <a:xfrm>
            <a:off x="6181354" y="5889558"/>
            <a:ext cx="2362695" cy="2375668"/>
          </a:xfrm>
          <a:prstGeom prst="rect">
            <a:avLst/>
          </a:prstGeom>
          <a:noFill/>
        </p:spPr>
      </p:pic>
      <p:pic>
        <p:nvPicPr>
          <p:cNvPr id="2" name="Picture 4" descr="C:\Users\inoue-tatsutoshi\Downloads\IMG_7769 (1).jpeg"/>
          <p:cNvPicPr>
            <a:picLocks noChangeAspect="1" noChangeArrowheads="1"/>
          </p:cNvPicPr>
          <p:nvPr/>
        </p:nvPicPr>
        <p:blipFill>
          <a:blip r:embed="rId7" cstate="print"/>
          <a:srcRect/>
          <a:stretch>
            <a:fillRect/>
          </a:stretch>
        </p:blipFill>
        <p:spPr bwMode="auto">
          <a:xfrm>
            <a:off x="3716977" y="5889790"/>
            <a:ext cx="2476301" cy="2363560"/>
          </a:xfrm>
          <a:prstGeom prst="rect">
            <a:avLst/>
          </a:prstGeom>
          <a:noFill/>
        </p:spPr>
      </p:pic>
      <p:pic>
        <p:nvPicPr>
          <p:cNvPr id="1029" name="Picture 5" descr="C:\Users\inoue-tatsutoshi\Downloads\IMG_7768.jpeg"/>
          <p:cNvPicPr>
            <a:picLocks noChangeAspect="1" noChangeArrowheads="1"/>
          </p:cNvPicPr>
          <p:nvPr/>
        </p:nvPicPr>
        <p:blipFill>
          <a:blip r:embed="rId8" cstate="print"/>
          <a:srcRect/>
          <a:stretch>
            <a:fillRect/>
          </a:stretch>
        </p:blipFill>
        <p:spPr bwMode="auto">
          <a:xfrm>
            <a:off x="1306286" y="5884490"/>
            <a:ext cx="2408032" cy="2368861"/>
          </a:xfrm>
          <a:prstGeom prst="rect">
            <a:avLst/>
          </a:prstGeo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jpg" descr="p.jpg"/>
          <p:cNvPicPr>
            <a:picLocks noChangeAspect="1"/>
          </p:cNvPicPr>
          <p:nvPr/>
        </p:nvPicPr>
        <p:blipFill>
          <a:blip r:embed="rId2" cstate="print"/>
          <a:srcRect t="2635" b="2635"/>
          <a:stretch>
            <a:fillRect/>
          </a:stretch>
        </p:blipFill>
        <p:spPr>
          <a:xfrm>
            <a:off x="-301625" y="1389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lang="ja-JP" altLang="en-US" dirty="0"/>
              <a:t>今後の予定</a:t>
            </a:r>
            <a:endParaRPr dirty="0"/>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72929" y="2702173"/>
            <a:ext cx="10171605" cy="1993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just" defTabSz="457200">
              <a:lnSpc>
                <a:spcPct val="140000"/>
              </a:lnSpc>
              <a:defRPr sz="2200"/>
            </a:lvl1pPr>
          </a:lstStyle>
          <a:p>
            <a:r>
              <a:rPr lang="ja-JP" altLang="en-US" dirty="0"/>
              <a:t>利尻島には　漁業に就こうと思い来島しましたが今後は</a:t>
            </a:r>
            <a:endParaRPr lang="en-US" altLang="ja-JP" dirty="0"/>
          </a:p>
          <a:p>
            <a:r>
              <a:rPr lang="ja-JP" altLang="en-US" dirty="0"/>
              <a:t>旭川市にて塗装業及び民泊サウナ業及び飲食関連の仕事に就業することに</a:t>
            </a:r>
            <a:endParaRPr lang="en-US" altLang="ja-JP" dirty="0"/>
          </a:p>
          <a:p>
            <a:r>
              <a:rPr lang="ja-JP" altLang="en-US" dirty="0"/>
              <a:t>なりました</a:t>
            </a:r>
            <a:endParaRPr lang="en-US" altLang="ja-JP" dirty="0"/>
          </a:p>
          <a:p>
            <a:r>
              <a:rPr lang="ja-JP" altLang="en-US" dirty="0"/>
              <a:t>島では漁師の方達にお世話になり利尻とのご縁もできたので</a:t>
            </a:r>
            <a:endParaRPr lang="en-US" altLang="ja-JP" dirty="0"/>
          </a:p>
          <a:p>
            <a:r>
              <a:rPr lang="ja-JP" altLang="en-US" dirty="0"/>
              <a:t>旭川市に移っても利尻の発展の為微力ながらも何か出来たらと考えております</a:t>
            </a:r>
            <a:endParaRPr dirty="0"/>
          </a:p>
        </p:txBody>
      </p:sp>
      <p:sp>
        <p:nvSpPr>
          <p:cNvPr id="79" name="地域おこし協力隊…"/>
          <p:cNvSpPr txBox="1"/>
          <p:nvPr/>
        </p:nvSpPr>
        <p:spPr>
          <a:xfrm>
            <a:off x="10549154" y="1291986"/>
            <a:ext cx="2246305"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80000"/>
              </a:lnSpc>
              <a:defRPr sz="1700"/>
            </a:pPr>
            <a:r>
              <a:rPr dirty="0" err="1"/>
              <a:t>地域おこし協力隊</a:t>
            </a:r>
            <a:endParaRPr dirty="0"/>
          </a:p>
          <a:p>
            <a:pPr algn="r" defTabSz="457200">
              <a:lnSpc>
                <a:spcPct val="80000"/>
              </a:lnSpc>
              <a:defRPr sz="1700"/>
            </a:pPr>
            <a:r>
              <a:rPr dirty="0" err="1"/>
              <a:t>発表資料</a:t>
            </a:r>
            <a:endParaRPr dirty="0"/>
          </a:p>
        </p:txBody>
      </p:sp>
      <p:sp>
        <p:nvSpPr>
          <p:cNvPr id="80" name="北海道 利尻町"/>
          <p:cNvSpPr txBox="1"/>
          <p:nvPr/>
        </p:nvSpPr>
        <p:spPr>
          <a:xfrm>
            <a:off x="10286572" y="446500"/>
            <a:ext cx="2508887" cy="450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t>北海道 利尻町</a:t>
            </a:r>
          </a:p>
        </p:txBody>
      </p:sp>
      <p:pic>
        <p:nvPicPr>
          <p:cNvPr id="2050" name="Picture 2" descr="C:\Users\inoue-tatsutoshi\Downloads\8CE890C5-C513-48D1-80A0-F9D1A270A045.jpg"/>
          <p:cNvPicPr>
            <a:picLocks noChangeAspect="1" noChangeArrowheads="1"/>
          </p:cNvPicPr>
          <p:nvPr/>
        </p:nvPicPr>
        <p:blipFill>
          <a:blip r:embed="rId3" cstate="print"/>
          <a:srcRect/>
          <a:stretch>
            <a:fillRect/>
          </a:stretch>
        </p:blipFill>
        <p:spPr bwMode="auto">
          <a:xfrm>
            <a:off x="2338387" y="5463778"/>
            <a:ext cx="2805113" cy="3337322"/>
          </a:xfrm>
          <a:prstGeom prst="rect">
            <a:avLst/>
          </a:prstGeom>
          <a:noFill/>
        </p:spPr>
      </p:pic>
      <p:pic>
        <p:nvPicPr>
          <p:cNvPr id="2051" name="Picture 3" descr="C:\Users\inoue-tatsutoshi\Downloads\3294EDBA-DBB5-4F15-9CC6-81DB701E99CF.jpeg"/>
          <p:cNvPicPr>
            <a:picLocks noChangeAspect="1" noChangeArrowheads="1"/>
          </p:cNvPicPr>
          <p:nvPr/>
        </p:nvPicPr>
        <p:blipFill>
          <a:blip r:embed="rId4" cstate="print"/>
          <a:srcRect/>
          <a:stretch>
            <a:fillRect/>
          </a:stretch>
        </p:blipFill>
        <p:spPr bwMode="auto">
          <a:xfrm>
            <a:off x="5886450" y="5486401"/>
            <a:ext cx="4552949" cy="3333750"/>
          </a:xfrm>
          <a:prstGeom prst="rect">
            <a:avLst/>
          </a:prstGeom>
          <a:noFill/>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TotalTime>
  <Words>172</Words>
  <Application>Microsoft Office PowerPoint</Application>
  <PresentationFormat>ユーザー設定</PresentationFormat>
  <Paragraphs>31</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Helvetica Neue Light</vt:lpstr>
      <vt:lpstr>Helvetica Neue Thin</vt:lpstr>
      <vt:lpstr>Lucida Grande</vt:lpstr>
      <vt:lpstr>ヒラギノ角ゴ ProN W3</vt:lpstr>
      <vt:lpstr>ヒラギノ角ゴ ProN W6</vt:lpstr>
      <vt:lpstr>White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岩崎 澪</cp:lastModifiedBy>
  <cp:revision>15</cp:revision>
  <cp:lastPrinted>2023-02-15T07:16:04Z</cp:lastPrinted>
  <dcterms:modified xsi:type="dcterms:W3CDTF">2023-03-14T23:35:29Z</dcterms:modified>
</cp:coreProperties>
</file>