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256" r:id="rId2"/>
    <p:sldId id="260" r:id="rId3"/>
    <p:sldId id="261" r:id="rId4"/>
    <p:sldId id="257" r:id="rId5"/>
    <p:sldId id="258" r:id="rId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lvl1pPr>
    <a:lvl2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lvl2pPr>
    <a:lvl3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lvl3pPr>
    <a:lvl4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lvl4pPr>
    <a:lvl5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lvl5pPr>
    <a:lvl6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lvl6pPr>
    <a:lvl7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lvl7pPr>
    <a:lvl8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lvl8pPr>
    <a:lvl9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a:fontRef idx="minor">
          <a:srgbClr val="000000"/>
        </a:fontRef>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a:font>
          <a:latin typeface="ヒラギノ角ゴ ProN W6"/>
          <a:ea typeface="ヒラギノ角ゴ ProN W6"/>
          <a:cs typeface="ヒラギノ角ゴ ProN W6"/>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a:font>
          <a:latin typeface="ヒラギノ角ゴ ProN W6"/>
          <a:ea typeface="ヒラギノ角ゴ ProN W6"/>
          <a:cs typeface="ヒラギノ角ゴ ProN W6"/>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a:font>
          <a:latin typeface="ヒラギノ角ゴ ProN W6"/>
          <a:ea typeface="ヒラギノ角ゴ ProN W6"/>
          <a:cs typeface="ヒラギノ角ゴ ProN W6"/>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ヒラギノ角ゴ ProN W6"/>
          <a:ea typeface="ヒラギノ角ゴ ProN W6"/>
          <a:cs typeface="ヒラギノ角ゴ ProN W6"/>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5"/>
    <p:restoredTop sz="79174" autoAdjust="0"/>
  </p:normalViewPr>
  <p:slideViewPr>
    <p:cSldViewPr snapToGrid="0">
      <p:cViewPr varScale="1">
        <p:scale>
          <a:sx n="54" d="100"/>
          <a:sy n="54" d="100"/>
        </p:scale>
        <p:origin x="936" y="2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 name="Shape 51"/>
          <p:cNvSpPr>
            <a:spLocks noGrp="1" noRot="1" noChangeAspect="1"/>
          </p:cNvSpPr>
          <p:nvPr>
            <p:ph type="sldImg"/>
          </p:nvPr>
        </p:nvSpPr>
        <p:spPr>
          <a:xfrm>
            <a:off x="1143000" y="685800"/>
            <a:ext cx="4572000" cy="3429000"/>
          </a:xfrm>
          <a:prstGeom prst="rect">
            <a:avLst/>
          </a:prstGeom>
        </p:spPr>
        <p:txBody>
          <a:bodyPr/>
          <a:lstStyle/>
          <a:p>
            <a:endParaRPr/>
          </a:p>
        </p:txBody>
      </p:sp>
      <p:sp>
        <p:nvSpPr>
          <p:cNvPr id="52" name="Shape 5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defTabSz="457200" latinLnBrk="0">
      <a:defRPr sz="2200">
        <a:latin typeface="Lucida Grande"/>
        <a:ea typeface="Lucida Grande"/>
        <a:cs typeface="Lucida Grande"/>
        <a:sym typeface="Lucida Grande"/>
      </a:defRPr>
    </a:lvl2pPr>
    <a:lvl3pPr defTabSz="457200" latinLnBrk="0">
      <a:defRPr sz="2200">
        <a:latin typeface="Lucida Grande"/>
        <a:ea typeface="Lucida Grande"/>
        <a:cs typeface="Lucida Grande"/>
        <a:sym typeface="Lucida Grande"/>
      </a:defRPr>
    </a:lvl3pPr>
    <a:lvl4pPr defTabSz="457200" latinLnBrk="0">
      <a:defRPr sz="2200">
        <a:latin typeface="Lucida Grande"/>
        <a:ea typeface="Lucida Grande"/>
        <a:cs typeface="Lucida Grande"/>
        <a:sym typeface="Lucida Grande"/>
      </a:defRPr>
    </a:lvl4pPr>
    <a:lvl5pPr defTabSz="457200" latinLnBrk="0">
      <a:defRPr sz="2200">
        <a:latin typeface="Lucida Grande"/>
        <a:ea typeface="Lucida Grande"/>
        <a:cs typeface="Lucida Grande"/>
        <a:sym typeface="Lucida Grande"/>
      </a:defRPr>
    </a:lvl5pPr>
    <a:lvl6pPr defTabSz="457200" latinLnBrk="0">
      <a:defRPr sz="2200">
        <a:latin typeface="Lucida Grande"/>
        <a:ea typeface="Lucida Grande"/>
        <a:cs typeface="Lucida Grande"/>
        <a:sym typeface="Lucida Grande"/>
      </a:defRPr>
    </a:lvl6pPr>
    <a:lvl7pPr defTabSz="457200" latinLnBrk="0">
      <a:defRPr sz="2200">
        <a:latin typeface="Lucida Grande"/>
        <a:ea typeface="Lucida Grande"/>
        <a:cs typeface="Lucida Grande"/>
        <a:sym typeface="Lucida Grande"/>
      </a:defRPr>
    </a:lvl7pPr>
    <a:lvl8pPr defTabSz="457200" latinLnBrk="0">
      <a:defRPr sz="2200">
        <a:latin typeface="Lucida Grande"/>
        <a:ea typeface="Lucida Grande"/>
        <a:cs typeface="Lucida Grande"/>
        <a:sym typeface="Lucida Grande"/>
      </a:defRPr>
    </a:lvl8pPr>
    <a:lvl9pPr defTabSz="457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sz="2000" dirty="0">
                <a:latin typeface="Times New Roman" panose="02020603050405020304" pitchFamily="18" charset="0"/>
                <a:ea typeface="ＭＳ Ｐ明朝" panose="02020600040205080304" pitchFamily="18" charset="-128"/>
                <a:cs typeface="Times New Roman" panose="02020603050405020304" pitchFamily="18" charset="0"/>
              </a:rPr>
              <a:t>一番印象に残った業務は採苗・幼生飼育作業です。</a:t>
            </a:r>
            <a:endParaRPr lang="en-US" altLang="ja-JP" sz="2000" dirty="0">
              <a:latin typeface="Times New Roman" panose="02020603050405020304" pitchFamily="18" charset="0"/>
              <a:ea typeface="ＭＳ Ｐ明朝" panose="02020600040205080304" pitchFamily="18" charset="-128"/>
              <a:cs typeface="Times New Roman" panose="02020603050405020304" pitchFamily="18" charset="0"/>
            </a:endParaRPr>
          </a:p>
          <a:p>
            <a:pPr algn="l"/>
            <a:r>
              <a:rPr lang="ja-JP" altLang="en-US" sz="2000" dirty="0">
                <a:latin typeface="Times New Roman" panose="02020603050405020304" pitchFamily="18" charset="0"/>
                <a:ea typeface="ＭＳ Ｐ明朝" panose="02020600040205080304" pitchFamily="18" charset="-128"/>
                <a:cs typeface="Times New Roman" panose="02020603050405020304" pitchFamily="18" charset="0"/>
              </a:rPr>
              <a:t>ウニから卵を採取し、幼生から稚ウニに育てるまでの工程</a:t>
            </a:r>
            <a:r>
              <a:rPr lang="en-US" altLang="ja-JP" sz="2000" dirty="0">
                <a:latin typeface="Times New Roman" panose="02020603050405020304" pitchFamily="18" charset="0"/>
                <a:ea typeface="ＭＳ Ｐ明朝" panose="02020600040205080304" pitchFamily="18" charset="-128"/>
                <a:cs typeface="Times New Roman" panose="02020603050405020304" pitchFamily="18" charset="0"/>
              </a:rPr>
              <a:t>(</a:t>
            </a:r>
            <a:r>
              <a:rPr lang="ja-JP" altLang="en-US" sz="2000" dirty="0">
                <a:latin typeface="Times New Roman" panose="02020603050405020304" pitchFamily="18" charset="0"/>
                <a:ea typeface="ＭＳ Ｐ明朝" panose="02020600040205080304" pitchFamily="18" charset="-128"/>
                <a:cs typeface="Times New Roman" panose="02020603050405020304" pitchFamily="18" charset="0"/>
              </a:rPr>
              <a:t>水温管理、給餌、掃除等</a:t>
            </a:r>
            <a:r>
              <a:rPr lang="en-US" altLang="ja-JP" sz="2000" dirty="0">
                <a:latin typeface="Times New Roman" panose="02020603050405020304" pitchFamily="18" charset="0"/>
                <a:ea typeface="ＭＳ Ｐ明朝" panose="02020600040205080304" pitchFamily="18" charset="-128"/>
                <a:cs typeface="Times New Roman" panose="02020603050405020304" pitchFamily="18" charset="0"/>
              </a:rPr>
              <a:t>)</a:t>
            </a:r>
            <a:r>
              <a:rPr lang="ja-JP" altLang="en-US" sz="2000" dirty="0">
                <a:latin typeface="Times New Roman" panose="02020603050405020304" pitchFamily="18" charset="0"/>
                <a:ea typeface="ＭＳ Ｐ明朝" panose="02020600040205080304" pitchFamily="18" charset="-128"/>
                <a:cs typeface="Times New Roman" panose="02020603050405020304" pitchFamily="18" charset="0"/>
              </a:rPr>
              <a:t>をしっかり行わないと死んでしまうため非常に苦労した。</a:t>
            </a:r>
            <a:endParaRPr lang="en-US" altLang="ja-JP" sz="2000" dirty="0">
              <a:latin typeface="Times New Roman" panose="02020603050405020304" pitchFamily="18" charset="0"/>
              <a:ea typeface="ＭＳ Ｐ明朝" panose="02020600040205080304" pitchFamily="18" charset="-128"/>
              <a:cs typeface="Times New Roman" panose="02020603050405020304" pitchFamily="18" charset="0"/>
            </a:endParaRPr>
          </a:p>
          <a:p>
            <a:pPr algn="l"/>
            <a:r>
              <a:rPr lang="ja-JP" altLang="en-US" sz="2000" dirty="0">
                <a:latin typeface="Times New Roman" panose="02020603050405020304" pitchFamily="18" charset="0"/>
                <a:ea typeface="ＭＳ Ｐ明朝" panose="02020600040205080304" pitchFamily="18" charset="-128"/>
                <a:cs typeface="Times New Roman" panose="02020603050405020304" pitchFamily="18" charset="0"/>
              </a:rPr>
              <a:t>以前の職場では工場設備の保守・保安業務を行っており、毎日、機器類を点検しておりました。幼生飼育もこれらの作業と同様で毎日よく観察しないと細かい変化に気づくことができないため、近しいものを感じた。</a:t>
            </a:r>
          </a:p>
          <a:p>
            <a:endParaRPr kumimoji="1" lang="ja-JP" altLang="en-US" dirty="0"/>
          </a:p>
        </p:txBody>
      </p:sp>
    </p:spTree>
    <p:extLst>
      <p:ext uri="{BB962C8B-B14F-4D97-AF65-F5344CB8AC3E}">
        <p14:creationId xmlns:p14="http://schemas.microsoft.com/office/powerpoint/2010/main" val="1177114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タイトル&amp;サブタイトル">
    <p:spTree>
      <p:nvGrpSpPr>
        <p:cNvPr id="1" name=""/>
        <p:cNvGrpSpPr/>
        <p:nvPr/>
      </p:nvGrpSpPr>
      <p:grpSpPr>
        <a:xfrm>
          <a:off x="0" y="0"/>
          <a:ext cx="0" cy="0"/>
          <a:chOff x="0" y="0"/>
          <a:chExt cx="0" cy="0"/>
        </a:xfrm>
      </p:grpSpPr>
      <p:sp>
        <p:nvSpPr>
          <p:cNvPr id="6" name="タイトルテキスト"/>
          <p:cNvSpPr txBox="1">
            <a:spLocks noGrp="1"/>
          </p:cNvSpPr>
          <p:nvPr>
            <p:ph type="title"/>
          </p:nvPr>
        </p:nvSpPr>
        <p:spPr>
          <a:xfrm>
            <a:off x="1270000" y="1638300"/>
            <a:ext cx="10464800" cy="3302000"/>
          </a:xfrm>
          <a:prstGeom prst="rect">
            <a:avLst/>
          </a:prstGeom>
        </p:spPr>
        <p:txBody>
          <a:bodyPr anchor="b"/>
          <a:lstStyle/>
          <a:p>
            <a:r>
              <a:t>タイトルテキスト</a:t>
            </a:r>
          </a:p>
        </p:txBody>
      </p:sp>
      <p:sp>
        <p:nvSpPr>
          <p:cNvPr id="7" name="本文レベル1…"/>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本文レベル1</a:t>
            </a:r>
          </a:p>
          <a:p>
            <a:pPr lvl="1"/>
            <a:r>
              <a:t>本文レベル2</a:t>
            </a:r>
          </a:p>
          <a:p>
            <a:pPr lvl="2"/>
            <a:r>
              <a:t>本文レベル3</a:t>
            </a:r>
          </a:p>
          <a:p>
            <a:pPr lvl="3"/>
            <a:r>
              <a:t>本文レベル4</a:t>
            </a:r>
          </a:p>
          <a:p>
            <a:pPr lvl="4"/>
            <a:r>
              <a:t>本文レベル5</a:t>
            </a:r>
          </a:p>
        </p:txBody>
      </p:sp>
      <p:sp>
        <p:nvSpPr>
          <p:cNvPr id="8" name="スライド番号"/>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引用">
    <p:spTree>
      <p:nvGrpSpPr>
        <p:cNvPr id="1" name=""/>
        <p:cNvGrpSpPr/>
        <p:nvPr/>
      </p:nvGrpSpPr>
      <p:grpSpPr>
        <a:xfrm>
          <a:off x="0" y="0"/>
          <a:ext cx="0" cy="0"/>
          <a:chOff x="0" y="0"/>
          <a:chExt cx="0" cy="0"/>
        </a:xfrm>
      </p:grpSpPr>
      <p:sp>
        <p:nvSpPr>
          <p:cNvPr id="43" name="四角形"/>
          <p:cNvSpPr txBox="1">
            <a:spLocks noGrp="1"/>
          </p:cNvSpPr>
          <p:nvPr>
            <p:ph type="body" sz="quarter" idx="13"/>
          </p:nvPr>
        </p:nvSpPr>
        <p:spPr>
          <a:xfrm>
            <a:off x="1270000" y="4267200"/>
            <a:ext cx="10464800" cy="609600"/>
          </a:xfrm>
          <a:prstGeom prst="rect">
            <a:avLst/>
          </a:prstGeom>
        </p:spPr>
        <p:txBody>
          <a:bodyPr>
            <a:noAutofit/>
          </a:bodyPr>
          <a:lstStyle>
            <a:lvl1pPr marL="0" indent="0" algn="ctr">
              <a:spcBef>
                <a:spcPts val="0"/>
              </a:spcBef>
              <a:buSzTx/>
              <a:buNone/>
              <a:defRPr sz="3400"/>
            </a:lvl1pPr>
          </a:lstStyle>
          <a:p>
            <a:r>
              <a:t> </a:t>
            </a:r>
          </a:p>
        </p:txBody>
      </p:sp>
      <p:sp>
        <p:nvSpPr>
          <p:cNvPr id="44" name="本文レベル1…"/>
          <p:cNvSpPr txBox="1">
            <a:spLocks noGrp="1"/>
          </p:cNvSpPr>
          <p:nvPr>
            <p:ph type="body" sz="quarter" idx="1"/>
          </p:nvPr>
        </p:nvSpPr>
        <p:spPr>
          <a:xfrm>
            <a:off x="1270000" y="6362700"/>
            <a:ext cx="10464800" cy="457200"/>
          </a:xfrm>
          <a:prstGeom prst="rect">
            <a:avLst/>
          </a:prstGeom>
        </p:spPr>
        <p:txBody>
          <a:bodyPr anchor="t"/>
          <a:lstStyle>
            <a:lvl1pPr marL="0" indent="0" algn="ctr">
              <a:spcBef>
                <a:spcPts val="0"/>
              </a:spcBef>
              <a:buSzTx/>
              <a:buNone/>
              <a:defRPr sz="2400"/>
            </a:lvl1pPr>
            <a:lvl2pPr marL="777875" indent="-333375" algn="ctr">
              <a:spcBef>
                <a:spcPts val="0"/>
              </a:spcBef>
              <a:defRPr sz="2400"/>
            </a:lvl2pPr>
            <a:lvl3pPr marL="1222375" indent="-333375" algn="ctr">
              <a:spcBef>
                <a:spcPts val="0"/>
              </a:spcBef>
              <a:defRPr sz="2400"/>
            </a:lvl3pPr>
            <a:lvl4pPr marL="1666875" indent="-333375" algn="ctr">
              <a:spcBef>
                <a:spcPts val="0"/>
              </a:spcBef>
              <a:defRPr sz="2400"/>
            </a:lvl4pPr>
            <a:lvl5pPr marL="2111375" indent="-333375" algn="ctr">
              <a:spcBef>
                <a:spcPts val="0"/>
              </a:spcBef>
              <a:defRPr sz="2400"/>
            </a:lvl5pPr>
          </a:lstStyle>
          <a:p>
            <a:r>
              <a:t>本文レベル1</a:t>
            </a:r>
          </a:p>
          <a:p>
            <a:pPr lvl="1"/>
            <a:r>
              <a:t>本文レベル2</a:t>
            </a:r>
          </a:p>
          <a:p>
            <a:pPr lvl="2"/>
            <a:r>
              <a:t>本文レベル3</a:t>
            </a:r>
          </a:p>
          <a:p>
            <a:pPr lvl="3"/>
            <a:r>
              <a:t>本文レベル4</a:t>
            </a:r>
          </a:p>
          <a:p>
            <a:pPr lvl="4"/>
            <a:r>
              <a:t>本文レベル5</a:t>
            </a:r>
          </a:p>
        </p:txBody>
      </p:sp>
      <p:sp>
        <p:nvSpPr>
          <p:cNvPr id="45"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写真">
    <p:spTree>
      <p:nvGrpSpPr>
        <p:cNvPr id="1" name=""/>
        <p:cNvGrpSpPr/>
        <p:nvPr/>
      </p:nvGrpSpPr>
      <p:grpSpPr>
        <a:xfrm>
          <a:off x="0" y="0"/>
          <a:ext cx="0" cy="0"/>
          <a:chOff x="0" y="0"/>
          <a:chExt cx="0" cy="0"/>
        </a:xfrm>
      </p:grpSpPr>
      <p:sp>
        <p:nvSpPr>
          <p:cNvPr id="47" name="イメージ"/>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48"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50"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画像（横長）">
    <p:spTree>
      <p:nvGrpSpPr>
        <p:cNvPr id="1" name=""/>
        <p:cNvGrpSpPr/>
        <p:nvPr/>
      </p:nvGrpSpPr>
      <p:grpSpPr>
        <a:xfrm>
          <a:off x="0" y="0"/>
          <a:ext cx="0" cy="0"/>
          <a:chOff x="0" y="0"/>
          <a:chExt cx="0" cy="0"/>
        </a:xfrm>
      </p:grpSpPr>
      <p:sp>
        <p:nvSpPr>
          <p:cNvPr id="10" name="イメージ"/>
          <p:cNvSpPr>
            <a:spLocks noGrp="1"/>
          </p:cNvSpPr>
          <p:nvPr>
            <p:ph type="pic" idx="13"/>
          </p:nvPr>
        </p:nvSpPr>
        <p:spPr>
          <a:xfrm>
            <a:off x="1625600" y="673100"/>
            <a:ext cx="9753600" cy="5905500"/>
          </a:xfrm>
          <a:prstGeom prst="rect">
            <a:avLst/>
          </a:prstGeom>
        </p:spPr>
        <p:txBody>
          <a:bodyPr lIns="91439" tIns="45719" rIns="91439" bIns="45719" anchor="t">
            <a:noAutofit/>
          </a:bodyPr>
          <a:lstStyle/>
          <a:p>
            <a:endParaRPr/>
          </a:p>
        </p:txBody>
      </p:sp>
      <p:sp>
        <p:nvSpPr>
          <p:cNvPr id="11" name="タイトルテキスト"/>
          <p:cNvSpPr txBox="1">
            <a:spLocks noGrp="1"/>
          </p:cNvSpPr>
          <p:nvPr>
            <p:ph type="title"/>
          </p:nvPr>
        </p:nvSpPr>
        <p:spPr>
          <a:xfrm>
            <a:off x="1270000" y="6718300"/>
            <a:ext cx="10464800" cy="1422400"/>
          </a:xfrm>
          <a:prstGeom prst="rect">
            <a:avLst/>
          </a:prstGeom>
        </p:spPr>
        <p:txBody>
          <a:bodyPr anchor="b"/>
          <a:lstStyle/>
          <a:p>
            <a:r>
              <a:t>タイトルテキスト</a:t>
            </a:r>
          </a:p>
        </p:txBody>
      </p:sp>
      <p:sp>
        <p:nvSpPr>
          <p:cNvPr id="12" name="本文レベル1…"/>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本文レベル1</a:t>
            </a:r>
          </a:p>
          <a:p>
            <a:pPr lvl="1"/>
            <a:r>
              <a:t>本文レベル2</a:t>
            </a:r>
          </a:p>
          <a:p>
            <a:pPr lvl="2"/>
            <a:r>
              <a:t>本文レベル3</a:t>
            </a:r>
          </a:p>
          <a:p>
            <a:pPr lvl="3"/>
            <a:r>
              <a:t>本文レベル4</a:t>
            </a:r>
          </a:p>
          <a:p>
            <a:pPr lvl="4"/>
            <a:r>
              <a:t>本文レベル5</a:t>
            </a:r>
          </a:p>
        </p:txBody>
      </p:sp>
      <p:sp>
        <p:nvSpPr>
          <p:cNvPr id="13"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タイトル（中央）">
    <p:spTree>
      <p:nvGrpSpPr>
        <p:cNvPr id="1" name=""/>
        <p:cNvGrpSpPr/>
        <p:nvPr/>
      </p:nvGrpSpPr>
      <p:grpSpPr>
        <a:xfrm>
          <a:off x="0" y="0"/>
          <a:ext cx="0" cy="0"/>
          <a:chOff x="0" y="0"/>
          <a:chExt cx="0" cy="0"/>
        </a:xfrm>
      </p:grpSpPr>
      <p:sp>
        <p:nvSpPr>
          <p:cNvPr id="15" name="タイトルテキスト"/>
          <p:cNvSpPr txBox="1">
            <a:spLocks noGrp="1"/>
          </p:cNvSpPr>
          <p:nvPr>
            <p:ph type="title"/>
          </p:nvPr>
        </p:nvSpPr>
        <p:spPr>
          <a:xfrm>
            <a:off x="1270000" y="3225800"/>
            <a:ext cx="10464800" cy="3302000"/>
          </a:xfrm>
          <a:prstGeom prst="rect">
            <a:avLst/>
          </a:prstGeom>
        </p:spPr>
        <p:txBody>
          <a:bodyPr/>
          <a:lstStyle/>
          <a:p>
            <a:r>
              <a:t>タイトルテキスト</a:t>
            </a:r>
          </a:p>
        </p:txBody>
      </p:sp>
      <p:sp>
        <p:nvSpPr>
          <p:cNvPr id="16"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画像（縦長）">
    <p:spTree>
      <p:nvGrpSpPr>
        <p:cNvPr id="1" name=""/>
        <p:cNvGrpSpPr/>
        <p:nvPr/>
      </p:nvGrpSpPr>
      <p:grpSpPr>
        <a:xfrm>
          <a:off x="0" y="0"/>
          <a:ext cx="0" cy="0"/>
          <a:chOff x="0" y="0"/>
          <a:chExt cx="0" cy="0"/>
        </a:xfrm>
      </p:grpSpPr>
      <p:sp>
        <p:nvSpPr>
          <p:cNvPr id="18" name="イメージ"/>
          <p:cNvSpPr>
            <a:spLocks noGrp="1"/>
          </p:cNvSpPr>
          <p:nvPr>
            <p:ph type="pic" sz="half" idx="13"/>
          </p:nvPr>
        </p:nvSpPr>
        <p:spPr>
          <a:xfrm>
            <a:off x="6718300" y="635000"/>
            <a:ext cx="5334000" cy="8216900"/>
          </a:xfrm>
          <a:prstGeom prst="rect">
            <a:avLst/>
          </a:prstGeom>
        </p:spPr>
        <p:txBody>
          <a:bodyPr lIns="91439" tIns="45719" rIns="91439" bIns="45719" anchor="t">
            <a:noAutofit/>
          </a:bodyPr>
          <a:lstStyle/>
          <a:p>
            <a:endParaRPr/>
          </a:p>
        </p:txBody>
      </p:sp>
      <p:sp>
        <p:nvSpPr>
          <p:cNvPr id="19" name="タイトルテキスト"/>
          <p:cNvSpPr txBox="1">
            <a:spLocks noGrp="1"/>
          </p:cNvSpPr>
          <p:nvPr>
            <p:ph type="title"/>
          </p:nvPr>
        </p:nvSpPr>
        <p:spPr>
          <a:xfrm>
            <a:off x="952500" y="635000"/>
            <a:ext cx="5334000" cy="3987800"/>
          </a:xfrm>
          <a:prstGeom prst="rect">
            <a:avLst/>
          </a:prstGeom>
        </p:spPr>
        <p:txBody>
          <a:bodyPr anchor="b"/>
          <a:lstStyle>
            <a:lvl1pPr>
              <a:defRPr sz="6000"/>
            </a:lvl1pPr>
          </a:lstStyle>
          <a:p>
            <a:r>
              <a:t>タイトルテキスト</a:t>
            </a:r>
          </a:p>
        </p:txBody>
      </p:sp>
      <p:sp>
        <p:nvSpPr>
          <p:cNvPr id="20" name="本文レベル1…"/>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本文レベル1</a:t>
            </a:r>
          </a:p>
          <a:p>
            <a:pPr lvl="1"/>
            <a:r>
              <a:t>本文レベル2</a:t>
            </a:r>
          </a:p>
          <a:p>
            <a:pPr lvl="2"/>
            <a:r>
              <a:t>本文レベル3</a:t>
            </a:r>
          </a:p>
          <a:p>
            <a:pPr lvl="3"/>
            <a:r>
              <a:t>本文レベル4</a:t>
            </a:r>
          </a:p>
          <a:p>
            <a:pPr lvl="4"/>
            <a:r>
              <a:t>本文レベル5</a:t>
            </a:r>
          </a:p>
        </p:txBody>
      </p:sp>
      <p:sp>
        <p:nvSpPr>
          <p:cNvPr id="21"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タイトル（上）">
    <p:spTree>
      <p:nvGrpSpPr>
        <p:cNvPr id="1" name=""/>
        <p:cNvGrpSpPr/>
        <p:nvPr/>
      </p:nvGrpSpPr>
      <p:grpSpPr>
        <a:xfrm>
          <a:off x="0" y="0"/>
          <a:ext cx="0" cy="0"/>
          <a:chOff x="0" y="0"/>
          <a:chExt cx="0" cy="0"/>
        </a:xfrm>
      </p:grpSpPr>
      <p:sp>
        <p:nvSpPr>
          <p:cNvPr id="23" name="タイトルテキスト"/>
          <p:cNvSpPr txBox="1">
            <a:spLocks noGrp="1"/>
          </p:cNvSpPr>
          <p:nvPr>
            <p:ph type="title"/>
          </p:nvPr>
        </p:nvSpPr>
        <p:spPr>
          <a:prstGeom prst="rect">
            <a:avLst/>
          </a:prstGeom>
        </p:spPr>
        <p:txBody>
          <a:bodyPr/>
          <a:lstStyle/>
          <a:p>
            <a:r>
              <a:t>タイトルテキスト</a:t>
            </a:r>
          </a:p>
        </p:txBody>
      </p:sp>
      <p:sp>
        <p:nvSpPr>
          <p:cNvPr id="24"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タイトル&amp;箇条書き">
    <p:spTree>
      <p:nvGrpSpPr>
        <p:cNvPr id="1" name=""/>
        <p:cNvGrpSpPr/>
        <p:nvPr/>
      </p:nvGrpSpPr>
      <p:grpSpPr>
        <a:xfrm>
          <a:off x="0" y="0"/>
          <a:ext cx="0" cy="0"/>
          <a:chOff x="0" y="0"/>
          <a:chExt cx="0" cy="0"/>
        </a:xfrm>
      </p:grpSpPr>
      <p:sp>
        <p:nvSpPr>
          <p:cNvPr id="26" name="タイトルテキスト"/>
          <p:cNvSpPr txBox="1">
            <a:spLocks noGrp="1"/>
          </p:cNvSpPr>
          <p:nvPr>
            <p:ph type="title"/>
          </p:nvPr>
        </p:nvSpPr>
        <p:spPr>
          <a:prstGeom prst="rect">
            <a:avLst/>
          </a:prstGeom>
        </p:spPr>
        <p:txBody>
          <a:bodyPr/>
          <a:lstStyle/>
          <a:p>
            <a:r>
              <a:t>タイトルテキスト</a:t>
            </a:r>
          </a:p>
        </p:txBody>
      </p:sp>
      <p:sp>
        <p:nvSpPr>
          <p:cNvPr id="27" name="本文レベル1…"/>
          <p:cNvSpPr txBox="1">
            <a:spLocks noGrp="1"/>
          </p:cNvSpPr>
          <p:nvPr>
            <p:ph type="body" idx="1"/>
          </p:nvPr>
        </p:nvSpPr>
        <p:spPr>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28"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タイトル、箇条書き、画像">
    <p:spTree>
      <p:nvGrpSpPr>
        <p:cNvPr id="1" name=""/>
        <p:cNvGrpSpPr/>
        <p:nvPr/>
      </p:nvGrpSpPr>
      <p:grpSpPr>
        <a:xfrm>
          <a:off x="0" y="0"/>
          <a:ext cx="0" cy="0"/>
          <a:chOff x="0" y="0"/>
          <a:chExt cx="0" cy="0"/>
        </a:xfrm>
      </p:grpSpPr>
      <p:sp>
        <p:nvSpPr>
          <p:cNvPr id="30" name="イメージ"/>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31" name="タイトルテキスト"/>
          <p:cNvSpPr txBox="1">
            <a:spLocks noGrp="1"/>
          </p:cNvSpPr>
          <p:nvPr>
            <p:ph type="title"/>
          </p:nvPr>
        </p:nvSpPr>
        <p:spPr>
          <a:prstGeom prst="rect">
            <a:avLst/>
          </a:prstGeom>
        </p:spPr>
        <p:txBody>
          <a:bodyPr/>
          <a:lstStyle/>
          <a:p>
            <a:r>
              <a:t>タイトルテキスト</a:t>
            </a:r>
          </a:p>
        </p:txBody>
      </p:sp>
      <p:sp>
        <p:nvSpPr>
          <p:cNvPr id="32" name="本文レベル1…"/>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本文レベル1</a:t>
            </a:r>
          </a:p>
          <a:p>
            <a:pPr lvl="1"/>
            <a:r>
              <a:t>本文レベル2</a:t>
            </a:r>
          </a:p>
          <a:p>
            <a:pPr lvl="2"/>
            <a:r>
              <a:t>本文レベル3</a:t>
            </a:r>
          </a:p>
          <a:p>
            <a:pPr lvl="3"/>
            <a:r>
              <a:t>本文レベル4</a:t>
            </a:r>
          </a:p>
          <a:p>
            <a:pPr lvl="4"/>
            <a:r>
              <a:t>本文レベル5</a:t>
            </a:r>
          </a:p>
        </p:txBody>
      </p:sp>
      <p:sp>
        <p:nvSpPr>
          <p:cNvPr id="33" name="スライド番号"/>
          <p:cNvSpPr txBox="1">
            <a:spLocks noGrp="1"/>
          </p:cNvSpPr>
          <p:nvPr>
            <p:ph type="sldNum" sz="quarter" idx="2"/>
          </p:nvPr>
        </p:nvSpPr>
        <p:spPr>
          <a:xfrm>
            <a:off x="6308360" y="9296400"/>
            <a:ext cx="381306" cy="304800"/>
          </a:xfrm>
          <a:prstGeom prst="rect">
            <a:avLst/>
          </a:prstGeom>
        </p:spPr>
        <p:txBody>
          <a:bodyPr/>
          <a:lstStyle>
            <a:lvl1pPr>
              <a:defRPr>
                <a:latin typeface="+mn-lt"/>
                <a:ea typeface="+mn-ea"/>
                <a:cs typeface="+mn-cs"/>
                <a:sym typeface="ヒラギノ角ゴ ProN W3"/>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箇条書き">
    <p:spTree>
      <p:nvGrpSpPr>
        <p:cNvPr id="1" name=""/>
        <p:cNvGrpSpPr/>
        <p:nvPr/>
      </p:nvGrpSpPr>
      <p:grpSpPr>
        <a:xfrm>
          <a:off x="0" y="0"/>
          <a:ext cx="0" cy="0"/>
          <a:chOff x="0" y="0"/>
          <a:chExt cx="0" cy="0"/>
        </a:xfrm>
      </p:grpSpPr>
      <p:sp>
        <p:nvSpPr>
          <p:cNvPr id="35" name="本文レベル1…"/>
          <p:cNvSpPr txBox="1">
            <a:spLocks noGrp="1"/>
          </p:cNvSpPr>
          <p:nvPr>
            <p:ph type="body" idx="1"/>
          </p:nvPr>
        </p:nvSpPr>
        <p:spPr>
          <a:xfrm>
            <a:off x="952500" y="1270000"/>
            <a:ext cx="11099800" cy="7213600"/>
          </a:xfrm>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36"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画像（3点）">
    <p:spTree>
      <p:nvGrpSpPr>
        <p:cNvPr id="1" name=""/>
        <p:cNvGrpSpPr/>
        <p:nvPr/>
      </p:nvGrpSpPr>
      <p:grpSpPr>
        <a:xfrm>
          <a:off x="0" y="0"/>
          <a:ext cx="0" cy="0"/>
          <a:chOff x="0" y="0"/>
          <a:chExt cx="0" cy="0"/>
        </a:xfrm>
      </p:grpSpPr>
      <p:sp>
        <p:nvSpPr>
          <p:cNvPr id="38" name="イメージ"/>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39" name="イメージ"/>
          <p:cNvSpPr>
            <a:spLocks noGrp="1"/>
          </p:cNvSpPr>
          <p:nvPr>
            <p:ph type="pic" sz="quarter" idx="14"/>
          </p:nvPr>
        </p:nvSpPr>
        <p:spPr>
          <a:xfrm>
            <a:off x="6718300" y="889000"/>
            <a:ext cx="5334000" cy="3771900"/>
          </a:xfrm>
          <a:prstGeom prst="rect">
            <a:avLst/>
          </a:prstGeom>
        </p:spPr>
        <p:txBody>
          <a:bodyPr lIns="91439" tIns="45719" rIns="91439" bIns="45719" anchor="t">
            <a:noAutofit/>
          </a:bodyPr>
          <a:lstStyle/>
          <a:p>
            <a:endParaRPr/>
          </a:p>
        </p:txBody>
      </p:sp>
      <p:sp>
        <p:nvSpPr>
          <p:cNvPr id="40" name="イメージ"/>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41"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タイトルテキスト"/>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タイトルテキスト</a:t>
            </a:r>
          </a:p>
        </p:txBody>
      </p:sp>
      <p:sp>
        <p:nvSpPr>
          <p:cNvPr id="3" name="本文レベル1…"/>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本文レベル1</a:t>
            </a:r>
          </a:p>
          <a:p>
            <a:pPr lvl="1"/>
            <a:r>
              <a:t>本文レベル2</a:t>
            </a:r>
          </a:p>
          <a:p>
            <a:pPr lvl="2"/>
            <a:r>
              <a:t>本文レベル3</a:t>
            </a:r>
          </a:p>
          <a:p>
            <a:pPr lvl="3"/>
            <a:r>
              <a:t>本文レベル4</a:t>
            </a:r>
          </a:p>
          <a:p>
            <a:pPr lvl="4"/>
            <a:r>
              <a:t>本文レベル5</a:t>
            </a:r>
          </a:p>
        </p:txBody>
      </p:sp>
      <p:sp>
        <p:nvSpPr>
          <p:cNvPr id="4" name="スライド番号"/>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5149F303-9979-47A7-8D3E-733566C4F3B1}"/>
              </a:ext>
            </a:extLst>
          </p:cNvPr>
          <p:cNvGrpSpPr/>
          <p:nvPr/>
        </p:nvGrpSpPr>
        <p:grpSpPr>
          <a:xfrm>
            <a:off x="-301626" y="13890"/>
            <a:ext cx="13607956" cy="9700421"/>
            <a:chOff x="-301626" y="13890"/>
            <a:chExt cx="13607956" cy="9700421"/>
          </a:xfrm>
        </p:grpSpPr>
        <p:pic>
          <p:nvPicPr>
            <p:cNvPr id="54" name="利尻町協力隊パワポテンプレ_2_アートボード 1 のコピー 3.jpg" descr="利尻町協力隊パワポテンプレ_2_アートボード 1 のコピー 3.jpg"/>
            <p:cNvPicPr>
              <a:picLocks noChangeAspect="1"/>
            </p:cNvPicPr>
            <p:nvPr/>
          </p:nvPicPr>
          <p:blipFill>
            <a:blip r:embed="rId2"/>
            <a:srcRect t="2648" b="2648"/>
            <a:stretch>
              <a:fillRect/>
            </a:stretch>
          </p:blipFill>
          <p:spPr>
            <a:xfrm>
              <a:off x="-301626" y="13890"/>
              <a:ext cx="13607956" cy="9700421"/>
            </a:xfrm>
            <a:prstGeom prst="rect">
              <a:avLst/>
            </a:prstGeom>
            <a:ln w="12700">
              <a:miter lim="400000"/>
            </a:ln>
          </p:spPr>
        </p:pic>
        <p:sp>
          <p:nvSpPr>
            <p:cNvPr id="57" name="りしりん"/>
            <p:cNvSpPr txBox="1"/>
            <p:nvPr/>
          </p:nvSpPr>
          <p:spPr>
            <a:xfrm>
              <a:off x="787428" y="661255"/>
              <a:ext cx="3587613" cy="64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defRPr sz="3500">
                  <a:solidFill>
                    <a:srgbClr val="FFFFFF"/>
                  </a:solidFill>
                  <a:latin typeface="ヒラギノ角ゴ ProN W6"/>
                  <a:ea typeface="ヒラギノ角ゴ ProN W6"/>
                  <a:cs typeface="ヒラギノ角ゴ ProN W6"/>
                  <a:sym typeface="ヒラギノ角ゴ ProN W6"/>
                </a:defRPr>
              </a:lvl1pPr>
            </a:lstStyle>
            <a:p>
              <a:r>
                <a:rPr lang="ja-JP" altLang="en-US" dirty="0"/>
                <a:t>馬渡　爽</a:t>
              </a:r>
              <a:endParaRPr dirty="0"/>
            </a:p>
          </p:txBody>
        </p:sp>
        <p:sp>
          <p:nvSpPr>
            <p:cNvPr id="60" name="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
            <p:cNvSpPr txBox="1"/>
            <p:nvPr/>
          </p:nvSpPr>
          <p:spPr>
            <a:xfrm>
              <a:off x="1790428" y="7122208"/>
              <a:ext cx="9500144" cy="20587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just" defTabSz="457200">
                <a:lnSpc>
                  <a:spcPct val="140000"/>
                </a:lnSpc>
                <a:defRPr sz="1800">
                  <a:latin typeface="ヒラギノ角ゴ ProN W6"/>
                  <a:ea typeface="ヒラギノ角ゴ ProN W6"/>
                  <a:cs typeface="ヒラギノ角ゴ ProN W6"/>
                  <a:sym typeface="ヒラギノ角ゴ ProN W6"/>
                </a:defRPr>
              </a:lvl1pPr>
            </a:lstStyle>
            <a:p>
              <a:r>
                <a:rPr lang="ja-JP" altLang="en-US" sz="2400" dirty="0">
                  <a:latin typeface="Times New Roman" panose="02020603050405020304" pitchFamily="18" charset="0"/>
                  <a:ea typeface="ＭＳ Ｐ明朝" panose="02020600040205080304" pitchFamily="18" charset="-128"/>
                  <a:cs typeface="Times New Roman" panose="02020603050405020304" pitchFamily="18" charset="0"/>
                </a:rPr>
                <a:t>都会の生活に辟易しており、以前から地方での生活を経験したいと思っておりました。知人の紹介で</a:t>
              </a:r>
              <a:r>
                <a:rPr lang="en-US" altLang="ja-JP" sz="2400" dirty="0">
                  <a:latin typeface="Times New Roman" panose="02020603050405020304" pitchFamily="18" charset="0"/>
                  <a:ea typeface="ＭＳ Ｐ明朝" panose="02020600040205080304" pitchFamily="18" charset="-128"/>
                  <a:cs typeface="Times New Roman" panose="02020603050405020304" pitchFamily="18" charset="0"/>
                </a:rPr>
                <a:t>2019</a:t>
              </a:r>
              <a:r>
                <a:rPr lang="ja-JP" altLang="en-US" sz="2400" dirty="0">
                  <a:latin typeface="Times New Roman" panose="02020603050405020304" pitchFamily="18" charset="0"/>
                  <a:ea typeface="ＭＳ Ｐ明朝" panose="02020600040205080304" pitchFamily="18" charset="-128"/>
                  <a:cs typeface="Times New Roman" panose="02020603050405020304" pitchFamily="18" charset="0"/>
                </a:rPr>
                <a:t>年の夏に一度利尻に来ました。その時に利尻の自然に触れ、ここに住んでみたいと思い、地域おこし協力隊の制度を利用し移住しました。</a:t>
              </a:r>
            </a:p>
          </p:txBody>
        </p:sp>
        <p:pic>
          <p:nvPicPr>
            <p:cNvPr id="61" name="イメージ" descr="イメージ"/>
            <p:cNvPicPr>
              <a:picLocks noChangeAspect="1"/>
            </p:cNvPicPr>
            <p:nvPr/>
          </p:nvPicPr>
          <p:blipFill>
            <a:blip r:embed="rId3"/>
            <a:stretch>
              <a:fillRect/>
            </a:stretch>
          </p:blipFill>
          <p:spPr>
            <a:xfrm>
              <a:off x="1721223" y="6487881"/>
              <a:ext cx="9638555" cy="655820"/>
            </a:xfrm>
            <a:prstGeom prst="rect">
              <a:avLst/>
            </a:prstGeom>
            <a:ln w="12700">
              <a:miter lim="400000"/>
            </a:ln>
          </p:spPr>
        </p:pic>
        <p:sp>
          <p:nvSpPr>
            <p:cNvPr id="62" name="円形"/>
            <p:cNvSpPr/>
            <p:nvPr/>
          </p:nvSpPr>
          <p:spPr>
            <a:xfrm>
              <a:off x="6898085" y="1447125"/>
              <a:ext cx="5312550" cy="5312550"/>
            </a:xfrm>
            <a:prstGeom prst="ellipse">
              <a:avLst/>
            </a:prstGeom>
            <a:solidFill>
              <a:srgbClr val="359F7C"/>
            </a:solidFill>
            <a:ln w="12700">
              <a:miter lim="400000"/>
            </a:ln>
          </p:spPr>
          <p:txBody>
            <a:bodyPr lIns="50800" tIns="50800" rIns="50800" bIns="50800" anchor="ctr"/>
            <a:lstStyle/>
            <a:p>
              <a:endParaRPr/>
            </a:p>
          </p:txBody>
        </p:sp>
        <p:sp>
          <p:nvSpPr>
            <p:cNvPr id="63" name="円形"/>
            <p:cNvSpPr/>
            <p:nvPr/>
          </p:nvSpPr>
          <p:spPr>
            <a:xfrm>
              <a:off x="7051452" y="1600492"/>
              <a:ext cx="5005815" cy="5005815"/>
            </a:xfrm>
            <a:prstGeom prst="ellipse">
              <a:avLst/>
            </a:prstGeom>
            <a:solidFill>
              <a:srgbClr val="FFFFFF"/>
            </a:solidFill>
            <a:ln w="12700">
              <a:miter lim="400000"/>
            </a:ln>
          </p:spPr>
          <p:txBody>
            <a:bodyPr lIns="50800" tIns="50800" rIns="50800" bIns="50800" anchor="ctr"/>
            <a:lstStyle/>
            <a:p>
              <a:endParaRPr/>
            </a:p>
          </p:txBody>
        </p:sp>
        <p:grpSp>
          <p:nvGrpSpPr>
            <p:cNvPr id="13" name="グループ化 12">
              <a:extLst>
                <a:ext uri="{FF2B5EF4-FFF2-40B4-BE49-F238E27FC236}">
                  <a16:creationId xmlns:a16="http://schemas.microsoft.com/office/drawing/2014/main" id="{E985D6D9-2BC4-4AD6-ADA7-2C1BA04B0260}"/>
                </a:ext>
              </a:extLst>
            </p:cNvPr>
            <p:cNvGrpSpPr/>
            <p:nvPr/>
          </p:nvGrpSpPr>
          <p:grpSpPr>
            <a:xfrm>
              <a:off x="2043707" y="2706483"/>
              <a:ext cx="4531895" cy="3118803"/>
              <a:chOff x="862751" y="3317400"/>
              <a:chExt cx="4531895" cy="3118803"/>
            </a:xfrm>
          </p:grpSpPr>
          <p:sp>
            <p:nvSpPr>
              <p:cNvPr id="14" name="テキスト ボックス 13">
                <a:extLst>
                  <a:ext uri="{FF2B5EF4-FFF2-40B4-BE49-F238E27FC236}">
                    <a16:creationId xmlns:a16="http://schemas.microsoft.com/office/drawing/2014/main" id="{8129B87B-31AB-4DCD-AB16-5F8AE17B5687}"/>
                  </a:ext>
                </a:extLst>
              </p:cNvPr>
              <p:cNvSpPr txBox="1"/>
              <p:nvPr/>
            </p:nvSpPr>
            <p:spPr>
              <a:xfrm>
                <a:off x="862751" y="3317400"/>
                <a:ext cx="1718483" cy="31188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r" defTabSz="584200" rtl="0" fontAlgn="auto" latinLnBrk="0" hangingPunct="0">
                  <a:lnSpc>
                    <a:spcPct val="100000"/>
                  </a:lnSpc>
                  <a:spcBef>
                    <a:spcPts val="0"/>
                  </a:spcBef>
                  <a:spcAft>
                    <a:spcPts val="0"/>
                  </a:spcAft>
                  <a:buClrTx/>
                  <a:buSzTx/>
                  <a:buFontTx/>
                  <a:buNone/>
                  <a:tabLst/>
                </a:pPr>
                <a:r>
                  <a:rPr lang="ja-JP" altLang="en-US" sz="2800" dirty="0">
                    <a:latin typeface="Times New Roman" panose="02020603050405020304" pitchFamily="18" charset="0"/>
                    <a:ea typeface="ＭＳ Ｐ明朝" panose="02020600040205080304" pitchFamily="18" charset="-128"/>
                    <a:cs typeface="Times New Roman" panose="02020603050405020304" pitchFamily="18" charset="0"/>
                  </a:rPr>
                  <a:t>出身：</a:t>
                </a:r>
                <a:endParaRPr lang="en-US" altLang="ja-JP" sz="2800" dirty="0">
                  <a:latin typeface="Times New Roman" panose="02020603050405020304" pitchFamily="18" charset="0"/>
                  <a:ea typeface="ＭＳ Ｐ明朝" panose="02020600040205080304" pitchFamily="18" charset="-128"/>
                  <a:cs typeface="Times New Roman" panose="02020603050405020304" pitchFamily="18" charset="0"/>
                </a:endParaRPr>
              </a:p>
              <a:p>
                <a:pPr marL="0" marR="0" indent="0" algn="r" defTabSz="584200" rtl="0" fontAlgn="auto" latinLnBrk="0" hangingPunct="0">
                  <a:lnSpc>
                    <a:spcPct val="100000"/>
                  </a:lnSpc>
                  <a:spcBef>
                    <a:spcPts val="0"/>
                  </a:spcBef>
                  <a:spcAft>
                    <a:spcPts val="0"/>
                  </a:spcAft>
                  <a:buClrTx/>
                  <a:buSzTx/>
                  <a:buFontTx/>
                  <a:buNone/>
                  <a:tabLst/>
                </a:pPr>
                <a:endParaRPr kumimoji="0" lang="en-US" altLang="ja-JP" sz="2800" b="0" i="0" u="none" strike="noStrike" cap="none" spc="0" normalizeH="0" baseline="0" dirty="0">
                  <a:ln>
                    <a:noFill/>
                  </a:ln>
                  <a:solidFill>
                    <a:srgbClr val="000000"/>
                  </a:solidFill>
                  <a:effectLst/>
                  <a:uFillTx/>
                  <a:latin typeface="Times New Roman" panose="02020603050405020304" pitchFamily="18" charset="0"/>
                  <a:ea typeface="ＭＳ Ｐ明朝" panose="02020600040205080304" pitchFamily="18" charset="-128"/>
                  <a:cs typeface="Times New Roman" panose="02020603050405020304" pitchFamily="18" charset="0"/>
                  <a:sym typeface="ヒラギノ角ゴ ProN W6"/>
                </a:endParaRPr>
              </a:p>
              <a:p>
                <a:pPr marL="0" marR="0" indent="0" algn="r" defTabSz="584200" rtl="0" fontAlgn="auto" latinLnBrk="0" hangingPunct="0">
                  <a:lnSpc>
                    <a:spcPct val="100000"/>
                  </a:lnSpc>
                  <a:spcBef>
                    <a:spcPts val="0"/>
                  </a:spcBef>
                  <a:spcAft>
                    <a:spcPts val="0"/>
                  </a:spcAft>
                  <a:buClrTx/>
                  <a:buSzTx/>
                  <a:buFontTx/>
                  <a:buNone/>
                  <a:tabLst/>
                </a:pPr>
                <a:r>
                  <a:rPr lang="ja-JP" altLang="en-US" sz="2800" dirty="0">
                    <a:latin typeface="Times New Roman" panose="02020603050405020304" pitchFamily="18" charset="0"/>
                    <a:ea typeface="ＭＳ Ｐ明朝" panose="02020600040205080304" pitchFamily="18" charset="-128"/>
                    <a:cs typeface="Times New Roman" panose="02020603050405020304" pitchFamily="18" charset="0"/>
                  </a:rPr>
                  <a:t>活動場所：</a:t>
                </a:r>
                <a:endParaRPr lang="en-US" altLang="ja-JP" sz="2800" dirty="0">
                  <a:latin typeface="Times New Roman" panose="02020603050405020304" pitchFamily="18" charset="0"/>
                  <a:ea typeface="ＭＳ Ｐ明朝" panose="02020600040205080304" pitchFamily="18" charset="-128"/>
                  <a:cs typeface="Times New Roman" panose="02020603050405020304" pitchFamily="18" charset="0"/>
                </a:endParaRPr>
              </a:p>
              <a:p>
                <a:pPr marL="0" marR="0" indent="0" algn="r" defTabSz="584200" rtl="0" fontAlgn="auto" latinLnBrk="0" hangingPunct="0">
                  <a:lnSpc>
                    <a:spcPct val="100000"/>
                  </a:lnSpc>
                  <a:spcBef>
                    <a:spcPts val="0"/>
                  </a:spcBef>
                  <a:spcAft>
                    <a:spcPts val="0"/>
                  </a:spcAft>
                  <a:buClrTx/>
                  <a:buSzTx/>
                  <a:buFontTx/>
                  <a:buNone/>
                  <a:tabLst/>
                </a:pPr>
                <a:endParaRPr kumimoji="0" lang="en-US" altLang="ja-JP" sz="2800" b="0" i="0" u="none" strike="noStrike" cap="none" spc="0" normalizeH="0" baseline="0" dirty="0">
                  <a:ln>
                    <a:noFill/>
                  </a:ln>
                  <a:solidFill>
                    <a:srgbClr val="000000"/>
                  </a:solidFill>
                  <a:effectLst/>
                  <a:uFillTx/>
                  <a:latin typeface="Times New Roman" panose="02020603050405020304" pitchFamily="18" charset="0"/>
                  <a:ea typeface="ＭＳ Ｐ明朝" panose="02020600040205080304" pitchFamily="18" charset="-128"/>
                  <a:cs typeface="Times New Roman" panose="02020603050405020304" pitchFamily="18" charset="0"/>
                  <a:sym typeface="ヒラギノ角ゴ ProN W6"/>
                </a:endParaRPr>
              </a:p>
              <a:p>
                <a:pPr marL="0" marR="0" indent="0" algn="r" defTabSz="584200" rtl="0" fontAlgn="auto" latinLnBrk="0" hangingPunct="0">
                  <a:lnSpc>
                    <a:spcPct val="100000"/>
                  </a:lnSpc>
                  <a:spcBef>
                    <a:spcPts val="0"/>
                  </a:spcBef>
                  <a:spcAft>
                    <a:spcPts val="0"/>
                  </a:spcAft>
                  <a:buClrTx/>
                  <a:buSzTx/>
                  <a:buFontTx/>
                  <a:buNone/>
                  <a:tabLst/>
                </a:pPr>
                <a:r>
                  <a:rPr lang="ja-JP" altLang="en-US" sz="2800" dirty="0">
                    <a:latin typeface="Times New Roman" panose="02020603050405020304" pitchFamily="18" charset="0"/>
                    <a:ea typeface="ＭＳ Ｐ明朝" panose="02020600040205080304" pitchFamily="18" charset="-128"/>
                    <a:cs typeface="Times New Roman" panose="02020603050405020304" pitchFamily="18" charset="0"/>
                  </a:rPr>
                  <a:t>活動内容：</a:t>
                </a:r>
                <a:endParaRPr lang="en-US" altLang="ja-JP" sz="2800" dirty="0">
                  <a:latin typeface="Times New Roman" panose="02020603050405020304" pitchFamily="18" charset="0"/>
                  <a:ea typeface="ＭＳ Ｐ明朝" panose="02020600040205080304" pitchFamily="18" charset="-128"/>
                  <a:cs typeface="Times New Roman" panose="02020603050405020304" pitchFamily="18" charset="0"/>
                </a:endParaRPr>
              </a:p>
              <a:p>
                <a:pPr marL="0" marR="0" indent="0" algn="r" defTabSz="584200" rtl="0" fontAlgn="auto" latinLnBrk="0" hangingPunct="0">
                  <a:lnSpc>
                    <a:spcPct val="100000"/>
                  </a:lnSpc>
                  <a:spcBef>
                    <a:spcPts val="0"/>
                  </a:spcBef>
                  <a:spcAft>
                    <a:spcPts val="0"/>
                  </a:spcAft>
                  <a:buClrTx/>
                  <a:buSzTx/>
                  <a:buFontTx/>
                  <a:buNone/>
                  <a:tabLst/>
                </a:pPr>
                <a:endParaRPr kumimoji="0" lang="en-US" altLang="ja-JP" sz="2800" b="0" i="0" u="none" strike="noStrike" cap="none" spc="0" normalizeH="0" baseline="0" dirty="0">
                  <a:ln>
                    <a:noFill/>
                  </a:ln>
                  <a:solidFill>
                    <a:srgbClr val="000000"/>
                  </a:solidFill>
                  <a:effectLst/>
                  <a:uFillTx/>
                  <a:latin typeface="Times New Roman" panose="02020603050405020304" pitchFamily="18" charset="0"/>
                  <a:ea typeface="ＭＳ Ｐ明朝" panose="02020600040205080304" pitchFamily="18" charset="-128"/>
                  <a:cs typeface="Times New Roman" panose="02020603050405020304" pitchFamily="18" charset="0"/>
                  <a:sym typeface="ヒラギノ角ゴ ProN W6"/>
                </a:endParaRPr>
              </a:p>
              <a:p>
                <a:pPr marL="0" marR="0" indent="0" algn="r" defTabSz="584200" rtl="0" fontAlgn="auto" latinLnBrk="0" hangingPunct="0">
                  <a:lnSpc>
                    <a:spcPct val="100000"/>
                  </a:lnSpc>
                  <a:spcBef>
                    <a:spcPts val="0"/>
                  </a:spcBef>
                  <a:spcAft>
                    <a:spcPts val="0"/>
                  </a:spcAft>
                  <a:buClrTx/>
                  <a:buSzTx/>
                  <a:buFontTx/>
                  <a:buNone/>
                  <a:tabLst/>
                </a:pPr>
                <a:r>
                  <a:rPr lang="ja-JP" altLang="en-US" sz="2800" dirty="0">
                    <a:latin typeface="Times New Roman" panose="02020603050405020304" pitchFamily="18" charset="0"/>
                    <a:ea typeface="ＭＳ Ｐ明朝" panose="02020600040205080304" pitchFamily="18" charset="-128"/>
                    <a:cs typeface="Times New Roman" panose="02020603050405020304" pitchFamily="18" charset="0"/>
                  </a:rPr>
                  <a:t>任期：</a:t>
                </a:r>
                <a:endParaRPr kumimoji="0" lang="ja-JP" altLang="en-US" sz="2400" b="0" i="0" u="none" strike="noStrike" cap="none" spc="0" normalizeH="0" baseline="0" dirty="0">
                  <a:ln>
                    <a:noFill/>
                  </a:ln>
                  <a:solidFill>
                    <a:srgbClr val="000000"/>
                  </a:solidFill>
                  <a:effectLst/>
                  <a:uFillTx/>
                  <a:latin typeface="Times New Roman" panose="02020603050405020304" pitchFamily="18" charset="0"/>
                  <a:ea typeface="ＭＳ Ｐ明朝" panose="02020600040205080304" pitchFamily="18" charset="-128"/>
                  <a:cs typeface="Times New Roman" panose="02020603050405020304" pitchFamily="18" charset="0"/>
                  <a:sym typeface="ヒラギノ角ゴ ProN W6"/>
                </a:endParaRPr>
              </a:p>
            </p:txBody>
          </p:sp>
          <p:sp>
            <p:nvSpPr>
              <p:cNvPr id="15" name="テキスト ボックス 14">
                <a:extLst>
                  <a:ext uri="{FF2B5EF4-FFF2-40B4-BE49-F238E27FC236}">
                    <a16:creationId xmlns:a16="http://schemas.microsoft.com/office/drawing/2014/main" id="{D8096CB3-0618-4076-9FEE-F26272802AE2}"/>
                  </a:ext>
                </a:extLst>
              </p:cNvPr>
              <p:cNvSpPr txBox="1"/>
              <p:nvPr/>
            </p:nvSpPr>
            <p:spPr>
              <a:xfrm>
                <a:off x="2582914" y="3317400"/>
                <a:ext cx="2811732" cy="31188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ja-JP" altLang="en-US" sz="2800" dirty="0">
                    <a:latin typeface="Times New Roman" panose="02020603050405020304" pitchFamily="18" charset="0"/>
                    <a:ea typeface="ＭＳ Ｐ明朝" panose="02020600040205080304" pitchFamily="18" charset="-128"/>
                    <a:cs typeface="Times New Roman" panose="02020603050405020304" pitchFamily="18" charset="0"/>
                  </a:rPr>
                  <a:t>埼玉県　鴻巣市</a:t>
                </a:r>
                <a:endParaRPr lang="en-US" altLang="ja-JP" sz="2800" dirty="0">
                  <a:latin typeface="Times New Roman" panose="02020603050405020304" pitchFamily="18" charset="0"/>
                  <a:ea typeface="ＭＳ Ｐ明朝" panose="02020600040205080304" pitchFamily="18" charset="-128"/>
                  <a:cs typeface="Times New Roman" panose="02020603050405020304" pitchFamily="18" charset="0"/>
                </a:endParaRPr>
              </a:p>
              <a:p>
                <a:pPr marL="0" marR="0" indent="0" algn="l" defTabSz="584200" rtl="0" fontAlgn="auto" latinLnBrk="0" hangingPunct="0">
                  <a:lnSpc>
                    <a:spcPct val="100000"/>
                  </a:lnSpc>
                  <a:spcBef>
                    <a:spcPts val="0"/>
                  </a:spcBef>
                  <a:spcAft>
                    <a:spcPts val="0"/>
                  </a:spcAft>
                  <a:buClrTx/>
                  <a:buSzTx/>
                  <a:buFontTx/>
                  <a:buNone/>
                  <a:tabLst/>
                </a:pPr>
                <a:endParaRPr kumimoji="0" lang="en-US" altLang="ja-JP" sz="2800" b="0" i="0" u="none" strike="noStrike" cap="none" spc="0" normalizeH="0" baseline="0" dirty="0">
                  <a:ln>
                    <a:noFill/>
                  </a:ln>
                  <a:solidFill>
                    <a:srgbClr val="000000"/>
                  </a:solidFill>
                  <a:effectLst/>
                  <a:uFillTx/>
                  <a:latin typeface="Times New Roman" panose="02020603050405020304" pitchFamily="18" charset="0"/>
                  <a:ea typeface="ＭＳ Ｐ明朝" panose="02020600040205080304" pitchFamily="18" charset="-128"/>
                  <a:cs typeface="Times New Roman" panose="02020603050405020304" pitchFamily="18" charset="0"/>
                  <a:sym typeface="ヒラギノ角ゴ ProN W6"/>
                </a:endParaRPr>
              </a:p>
              <a:p>
                <a:pPr marL="0" marR="0" indent="0" algn="l" defTabSz="584200" rtl="0" fontAlgn="auto" latinLnBrk="0" hangingPunct="0">
                  <a:lnSpc>
                    <a:spcPct val="100000"/>
                  </a:lnSpc>
                  <a:spcBef>
                    <a:spcPts val="0"/>
                  </a:spcBef>
                  <a:spcAft>
                    <a:spcPts val="0"/>
                  </a:spcAft>
                  <a:buClrTx/>
                  <a:buSzTx/>
                  <a:buFontTx/>
                  <a:buNone/>
                  <a:tabLst/>
                </a:pPr>
                <a:r>
                  <a:rPr lang="ja-JP" altLang="en-US" sz="2800" dirty="0">
                    <a:latin typeface="Times New Roman" panose="02020603050405020304" pitchFamily="18" charset="0"/>
                    <a:ea typeface="ＭＳ Ｐ明朝" panose="02020600040205080304" pitchFamily="18" charset="-128"/>
                    <a:cs typeface="Times New Roman" panose="02020603050405020304" pitchFamily="18" charset="0"/>
                  </a:rPr>
                  <a:t>沓形地区</a:t>
                </a:r>
                <a:endParaRPr lang="en-US" altLang="ja-JP" sz="2800" dirty="0">
                  <a:latin typeface="Times New Roman" panose="02020603050405020304" pitchFamily="18" charset="0"/>
                  <a:ea typeface="ＭＳ Ｐ明朝" panose="02020600040205080304" pitchFamily="18" charset="-128"/>
                  <a:cs typeface="Times New Roman" panose="02020603050405020304" pitchFamily="18" charset="0"/>
                </a:endParaRPr>
              </a:p>
              <a:p>
                <a:pPr marL="0" marR="0" indent="0" algn="l" defTabSz="584200" rtl="0" fontAlgn="auto" latinLnBrk="0" hangingPunct="0">
                  <a:lnSpc>
                    <a:spcPct val="100000"/>
                  </a:lnSpc>
                  <a:spcBef>
                    <a:spcPts val="0"/>
                  </a:spcBef>
                  <a:spcAft>
                    <a:spcPts val="0"/>
                  </a:spcAft>
                  <a:buClrTx/>
                  <a:buSzTx/>
                  <a:buFontTx/>
                  <a:buNone/>
                  <a:tabLst/>
                </a:pPr>
                <a:endParaRPr kumimoji="0" lang="en-US" altLang="ja-JP" sz="2800" b="0" i="0" u="none" strike="noStrike" cap="none" spc="0" normalizeH="0" baseline="0" dirty="0">
                  <a:ln>
                    <a:noFill/>
                  </a:ln>
                  <a:solidFill>
                    <a:srgbClr val="000000"/>
                  </a:solidFill>
                  <a:effectLst/>
                  <a:uFillTx/>
                  <a:latin typeface="Times New Roman" panose="02020603050405020304" pitchFamily="18" charset="0"/>
                  <a:ea typeface="ＭＳ Ｐ明朝" panose="02020600040205080304" pitchFamily="18" charset="-128"/>
                  <a:cs typeface="Times New Roman" panose="02020603050405020304" pitchFamily="18" charset="0"/>
                  <a:sym typeface="ヒラギノ角ゴ ProN W6"/>
                </a:endParaRPr>
              </a:p>
              <a:p>
                <a:pPr marL="0" marR="0" indent="0" algn="l" defTabSz="584200" rtl="0" fontAlgn="auto" latinLnBrk="0" hangingPunct="0">
                  <a:lnSpc>
                    <a:spcPct val="100000"/>
                  </a:lnSpc>
                  <a:spcBef>
                    <a:spcPts val="0"/>
                  </a:spcBef>
                  <a:spcAft>
                    <a:spcPts val="0"/>
                  </a:spcAft>
                  <a:buClrTx/>
                  <a:buSzTx/>
                  <a:buFontTx/>
                  <a:buNone/>
                  <a:tabLst/>
                </a:pPr>
                <a:r>
                  <a:rPr lang="ja-JP" altLang="en-US" sz="2800" dirty="0">
                    <a:latin typeface="Times New Roman" panose="02020603050405020304" pitchFamily="18" charset="0"/>
                    <a:ea typeface="ＭＳ Ｐ明朝" panose="02020600040205080304" pitchFamily="18" charset="-128"/>
                    <a:cs typeface="Times New Roman" panose="02020603050405020304" pitchFamily="18" charset="0"/>
                  </a:rPr>
                  <a:t>ウニの飼育</a:t>
                </a:r>
                <a:endParaRPr lang="en-US" altLang="ja-JP" sz="2800" dirty="0">
                  <a:latin typeface="Times New Roman" panose="02020603050405020304" pitchFamily="18" charset="0"/>
                  <a:ea typeface="ＭＳ Ｐ明朝" panose="02020600040205080304" pitchFamily="18" charset="-128"/>
                  <a:cs typeface="Times New Roman" panose="02020603050405020304" pitchFamily="18" charset="0"/>
                </a:endParaRPr>
              </a:p>
              <a:p>
                <a:pPr marL="0" marR="0" indent="0" algn="l" defTabSz="584200" rtl="0" fontAlgn="auto" latinLnBrk="0" hangingPunct="0">
                  <a:lnSpc>
                    <a:spcPct val="100000"/>
                  </a:lnSpc>
                  <a:spcBef>
                    <a:spcPts val="0"/>
                  </a:spcBef>
                  <a:spcAft>
                    <a:spcPts val="0"/>
                  </a:spcAft>
                  <a:buClrTx/>
                  <a:buSzTx/>
                  <a:buFontTx/>
                  <a:buNone/>
                  <a:tabLst/>
                </a:pPr>
                <a:endParaRPr kumimoji="0" lang="en-US" altLang="ja-JP" sz="2800" b="0" i="0" u="none" strike="noStrike" cap="none" spc="0" normalizeH="0" baseline="0" dirty="0">
                  <a:ln>
                    <a:noFill/>
                  </a:ln>
                  <a:solidFill>
                    <a:srgbClr val="000000"/>
                  </a:solidFill>
                  <a:effectLst/>
                  <a:uFillTx/>
                  <a:latin typeface="Times New Roman" panose="02020603050405020304" pitchFamily="18" charset="0"/>
                  <a:ea typeface="ＭＳ Ｐ明朝" panose="02020600040205080304" pitchFamily="18" charset="-128"/>
                  <a:cs typeface="Times New Roman" panose="02020603050405020304" pitchFamily="18" charset="0"/>
                  <a:sym typeface="ヒラギノ角ゴ ProN W6"/>
                </a:endParaRPr>
              </a:p>
              <a:p>
                <a:pPr marL="0" marR="0" indent="0" algn="l" defTabSz="584200" rtl="0" fontAlgn="auto" latinLnBrk="0" hangingPunct="0">
                  <a:lnSpc>
                    <a:spcPct val="100000"/>
                  </a:lnSpc>
                  <a:spcBef>
                    <a:spcPts val="0"/>
                  </a:spcBef>
                  <a:spcAft>
                    <a:spcPts val="0"/>
                  </a:spcAft>
                  <a:buClrTx/>
                  <a:buSzTx/>
                  <a:buFontTx/>
                  <a:buNone/>
                  <a:tabLst/>
                </a:pPr>
                <a:r>
                  <a:rPr lang="en-US" altLang="ja-JP" sz="2800" dirty="0">
                    <a:latin typeface="Times New Roman" panose="02020603050405020304" pitchFamily="18" charset="0"/>
                    <a:ea typeface="ＭＳ Ｐ明朝" panose="02020600040205080304" pitchFamily="18" charset="-128"/>
                    <a:cs typeface="Times New Roman" panose="02020603050405020304" pitchFamily="18" charset="0"/>
                  </a:rPr>
                  <a:t>2023</a:t>
                </a:r>
                <a:r>
                  <a:rPr lang="ja-JP" altLang="en-US" sz="2800" dirty="0">
                    <a:latin typeface="Times New Roman" panose="02020603050405020304" pitchFamily="18" charset="0"/>
                    <a:ea typeface="ＭＳ Ｐ明朝" panose="02020600040205080304" pitchFamily="18" charset="-128"/>
                    <a:cs typeface="Times New Roman" panose="02020603050405020304" pitchFamily="18" charset="0"/>
                  </a:rPr>
                  <a:t>年</a:t>
                </a:r>
                <a:r>
                  <a:rPr lang="en-US" altLang="ja-JP" sz="2800" dirty="0">
                    <a:latin typeface="Times New Roman" panose="02020603050405020304" pitchFamily="18" charset="0"/>
                    <a:ea typeface="ＭＳ Ｐ明朝" panose="02020600040205080304" pitchFamily="18" charset="-128"/>
                    <a:cs typeface="Times New Roman" panose="02020603050405020304" pitchFamily="18" charset="0"/>
                  </a:rPr>
                  <a:t>3</a:t>
                </a:r>
                <a:r>
                  <a:rPr lang="ja-JP" altLang="en-US" sz="2800" dirty="0">
                    <a:latin typeface="Times New Roman" panose="02020603050405020304" pitchFamily="18" charset="0"/>
                    <a:ea typeface="ＭＳ Ｐ明朝" panose="02020600040205080304" pitchFamily="18" charset="-128"/>
                    <a:cs typeface="Times New Roman" panose="02020603050405020304" pitchFamily="18" charset="0"/>
                  </a:rPr>
                  <a:t>月末まで</a:t>
                </a:r>
                <a:endParaRPr kumimoji="0" lang="ja-JP" altLang="en-US" sz="2800" b="0" i="0" u="none" strike="noStrike" cap="none" spc="0" normalizeH="0" baseline="0" dirty="0">
                  <a:ln>
                    <a:noFill/>
                  </a:ln>
                  <a:solidFill>
                    <a:srgbClr val="000000"/>
                  </a:solidFill>
                  <a:effectLst/>
                  <a:uFillTx/>
                  <a:latin typeface="Times New Roman" panose="02020603050405020304" pitchFamily="18" charset="0"/>
                  <a:ea typeface="ＭＳ Ｐ明朝" panose="02020600040205080304" pitchFamily="18" charset="-128"/>
                  <a:cs typeface="Times New Roman" panose="02020603050405020304" pitchFamily="18" charset="0"/>
                  <a:sym typeface="ヒラギノ角ゴ ProN W6"/>
                </a:endParaRPr>
              </a:p>
            </p:txBody>
          </p:sp>
        </p:grpSp>
      </p:grpSp>
      <p:sp>
        <p:nvSpPr>
          <p:cNvPr id="19" name="地域おこし協力隊 発表資料">
            <a:extLst>
              <a:ext uri="{FF2B5EF4-FFF2-40B4-BE49-F238E27FC236}">
                <a16:creationId xmlns:a16="http://schemas.microsoft.com/office/drawing/2014/main" id="{F4924A87-D534-4B7F-AA7F-D05079788E11}"/>
              </a:ext>
            </a:extLst>
          </p:cNvPr>
          <p:cNvSpPr txBox="1"/>
          <p:nvPr/>
        </p:nvSpPr>
        <p:spPr>
          <a:xfrm>
            <a:off x="10513207" y="860512"/>
            <a:ext cx="2508886" cy="3976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defTabSz="457200">
              <a:lnSpc>
                <a:spcPct val="300000"/>
              </a:lnSpc>
              <a:defRPr sz="1500">
                <a:solidFill>
                  <a:srgbClr val="FFFFFF"/>
                </a:solidFill>
                <a:latin typeface="+mn-lt"/>
                <a:ea typeface="+mn-ea"/>
                <a:cs typeface="+mn-cs"/>
                <a:sym typeface="ヒラギノ角ゴ ProN W3"/>
              </a:defRPr>
            </a:lvl1pPr>
          </a:lstStyle>
          <a:p>
            <a:pPr>
              <a:lnSpc>
                <a:spcPct val="100000"/>
              </a:lnSpc>
            </a:pPr>
            <a:r>
              <a:rPr dirty="0" err="1">
                <a:solidFill>
                  <a:schemeClr val="tx1"/>
                </a:solidFill>
                <a:latin typeface="Times New Roman" panose="02020603050405020304" pitchFamily="18" charset="0"/>
                <a:ea typeface="ＭＳ Ｐ明朝" panose="02020600040205080304" pitchFamily="18" charset="-128"/>
                <a:cs typeface="Times New Roman" panose="02020603050405020304" pitchFamily="18" charset="0"/>
              </a:rPr>
              <a:t>地域おこし協力隊</a:t>
            </a:r>
            <a:r>
              <a:rPr dirty="0">
                <a:solidFill>
                  <a:schemeClr val="tx1"/>
                </a:solidFill>
                <a:latin typeface="Times New Roman" panose="02020603050405020304" pitchFamily="18" charset="0"/>
                <a:ea typeface="ＭＳ Ｐ明朝" panose="02020600040205080304" pitchFamily="18" charset="-128"/>
                <a:cs typeface="Times New Roman" panose="02020603050405020304" pitchFamily="18" charset="0"/>
              </a:rPr>
              <a:t> </a:t>
            </a:r>
            <a:r>
              <a:rPr dirty="0" err="1">
                <a:solidFill>
                  <a:schemeClr val="tx1"/>
                </a:solidFill>
                <a:latin typeface="Times New Roman" panose="02020603050405020304" pitchFamily="18" charset="0"/>
                <a:ea typeface="ＭＳ Ｐ明朝" panose="02020600040205080304" pitchFamily="18" charset="-128"/>
                <a:cs typeface="Times New Roman" panose="02020603050405020304" pitchFamily="18" charset="0"/>
              </a:rPr>
              <a:t>発表資料</a:t>
            </a:r>
            <a:endParaRPr dirty="0">
              <a:solidFill>
                <a:schemeClr val="tx1"/>
              </a:solidFill>
              <a:latin typeface="Times New Roman" panose="02020603050405020304" pitchFamily="18" charset="0"/>
              <a:ea typeface="ＭＳ Ｐ明朝" panose="02020600040205080304" pitchFamily="18" charset="-128"/>
              <a:cs typeface="Times New Roman" panose="02020603050405020304" pitchFamily="18" charset="0"/>
            </a:endParaRPr>
          </a:p>
        </p:txBody>
      </p:sp>
      <p:sp>
        <p:nvSpPr>
          <p:cNvPr id="20" name="北海道 利尻町">
            <a:extLst>
              <a:ext uri="{FF2B5EF4-FFF2-40B4-BE49-F238E27FC236}">
                <a16:creationId xmlns:a16="http://schemas.microsoft.com/office/drawing/2014/main" id="{71F1EBB2-359E-41B1-B669-3394E71710EB}"/>
              </a:ext>
            </a:extLst>
          </p:cNvPr>
          <p:cNvSpPr txBox="1"/>
          <p:nvPr/>
        </p:nvSpPr>
        <p:spPr>
          <a:xfrm>
            <a:off x="10513207" y="218797"/>
            <a:ext cx="2508886" cy="6541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defTabSz="457200">
              <a:lnSpc>
                <a:spcPct val="300000"/>
              </a:lnSpc>
              <a:defRPr sz="2700">
                <a:solidFill>
                  <a:srgbClr val="FFFFFF"/>
                </a:solidFill>
                <a:latin typeface="+mn-lt"/>
                <a:ea typeface="+mn-ea"/>
                <a:cs typeface="+mn-cs"/>
                <a:sym typeface="ヒラギノ角ゴ ProN W3"/>
              </a:defRPr>
            </a:lvl1pPr>
          </a:lstStyle>
          <a:p>
            <a:pPr>
              <a:lnSpc>
                <a:spcPct val="100000"/>
              </a:lnSpc>
            </a:pPr>
            <a:r>
              <a:rPr dirty="0" err="1">
                <a:solidFill>
                  <a:schemeClr val="tx1"/>
                </a:solidFill>
                <a:latin typeface="Times New Roman" panose="02020603050405020304" pitchFamily="18" charset="0"/>
                <a:ea typeface="ＭＳ Ｐ明朝" panose="02020600040205080304" pitchFamily="18" charset="-128"/>
                <a:cs typeface="Times New Roman" panose="02020603050405020304" pitchFamily="18" charset="0"/>
              </a:rPr>
              <a:t>北海道</a:t>
            </a:r>
            <a:r>
              <a:rPr dirty="0">
                <a:solidFill>
                  <a:schemeClr val="tx1"/>
                </a:solidFill>
                <a:latin typeface="Times New Roman" panose="02020603050405020304" pitchFamily="18" charset="0"/>
                <a:ea typeface="ＭＳ Ｐ明朝" panose="02020600040205080304" pitchFamily="18" charset="-128"/>
                <a:cs typeface="Times New Roman" panose="02020603050405020304" pitchFamily="18" charset="0"/>
              </a:rPr>
              <a:t> </a:t>
            </a:r>
            <a:r>
              <a:rPr dirty="0" err="1">
                <a:solidFill>
                  <a:schemeClr val="tx1"/>
                </a:solidFill>
                <a:latin typeface="Times New Roman" panose="02020603050405020304" pitchFamily="18" charset="0"/>
                <a:ea typeface="ＭＳ Ｐ明朝" panose="02020600040205080304" pitchFamily="18" charset="-128"/>
                <a:cs typeface="Times New Roman" panose="02020603050405020304" pitchFamily="18" charset="0"/>
              </a:rPr>
              <a:t>利尻町</a:t>
            </a:r>
            <a:endParaRPr dirty="0">
              <a:solidFill>
                <a:schemeClr val="tx1"/>
              </a:solidFill>
              <a:latin typeface="Times New Roman" panose="02020603050405020304" pitchFamily="18" charset="0"/>
              <a:ea typeface="ＭＳ Ｐ明朝" panose="02020600040205080304" pitchFamily="18" charset="-128"/>
              <a:cs typeface="Times New Roman" panose="02020603050405020304" pitchFamily="18" charset="0"/>
            </a:endParaRPr>
          </a:p>
        </p:txBody>
      </p:sp>
      <p:pic>
        <p:nvPicPr>
          <p:cNvPr id="4" name="図 3">
            <a:extLst>
              <a:ext uri="{FF2B5EF4-FFF2-40B4-BE49-F238E27FC236}">
                <a16:creationId xmlns:a16="http://schemas.microsoft.com/office/drawing/2014/main" id="{11650FE4-AF04-4D7E-86EA-D85A3F144E87}"/>
              </a:ext>
            </a:extLst>
          </p:cNvPr>
          <p:cNvPicPr>
            <a:picLocks noChangeAspect="1"/>
          </p:cNvPicPr>
          <p:nvPr/>
        </p:nvPicPr>
        <p:blipFill rotWithShape="1">
          <a:blip r:embed="rId4"/>
          <a:srcRect l="1818" t="-246" r="26969" b="246"/>
          <a:stretch/>
        </p:blipFill>
        <p:spPr>
          <a:xfrm>
            <a:off x="7292717" y="1801913"/>
            <a:ext cx="4492490" cy="4731332"/>
          </a:xfrm>
          <a:prstGeom prst="ellipse">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A417FAB1-94C6-4648-91BC-7BA980DF9F1E}"/>
              </a:ext>
            </a:extLst>
          </p:cNvPr>
          <p:cNvGrpSpPr/>
          <p:nvPr/>
        </p:nvGrpSpPr>
        <p:grpSpPr>
          <a:xfrm>
            <a:off x="-301625" y="13890"/>
            <a:ext cx="13607954" cy="9700421"/>
            <a:chOff x="-301625" y="13890"/>
            <a:chExt cx="13607954" cy="9700421"/>
          </a:xfrm>
        </p:grpSpPr>
        <p:pic>
          <p:nvPicPr>
            <p:cNvPr id="66" name="g.jpg" descr="g.jpg"/>
            <p:cNvPicPr>
              <a:picLocks noChangeAspect="1"/>
            </p:cNvPicPr>
            <p:nvPr/>
          </p:nvPicPr>
          <p:blipFill>
            <a:blip r:embed="rId3"/>
            <a:srcRect t="2648" b="2648"/>
            <a:stretch>
              <a:fillRect/>
            </a:stretch>
          </p:blipFill>
          <p:spPr>
            <a:xfrm>
              <a:off x="-301625" y="13890"/>
              <a:ext cx="13607954" cy="9700421"/>
            </a:xfrm>
            <a:prstGeom prst="rect">
              <a:avLst/>
            </a:prstGeom>
            <a:ln w="12700">
              <a:miter lim="400000"/>
            </a:ln>
          </p:spPr>
        </p:pic>
        <p:sp>
          <p:nvSpPr>
            <p:cNvPr id="67" name="活動内容"/>
            <p:cNvSpPr txBox="1"/>
            <p:nvPr/>
          </p:nvSpPr>
          <p:spPr>
            <a:xfrm>
              <a:off x="787428" y="705630"/>
              <a:ext cx="3587613" cy="5524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defRPr sz="3500">
                  <a:solidFill>
                    <a:srgbClr val="FFFFFF"/>
                  </a:solidFill>
                  <a:latin typeface="ヒラギノ角ゴ ProN W6"/>
                  <a:ea typeface="ヒラギノ角ゴ ProN W6"/>
                  <a:cs typeface="ヒラギノ角ゴ ProN W6"/>
                  <a:sym typeface="ヒラギノ角ゴ ProN W6"/>
                </a:defRPr>
              </a:lvl1pPr>
            </a:lstStyle>
            <a:p>
              <a:r>
                <a:t>活動内容</a:t>
              </a:r>
            </a:p>
          </p:txBody>
        </p:sp>
        <p:sp>
          <p:nvSpPr>
            <p:cNvPr id="9" name="地域おこし協力隊 発表資料">
              <a:extLst>
                <a:ext uri="{FF2B5EF4-FFF2-40B4-BE49-F238E27FC236}">
                  <a16:creationId xmlns:a16="http://schemas.microsoft.com/office/drawing/2014/main" id="{7A0E36FA-C20A-40D2-BFD9-792DE00A9899}"/>
                </a:ext>
              </a:extLst>
            </p:cNvPr>
            <p:cNvSpPr txBox="1"/>
            <p:nvPr/>
          </p:nvSpPr>
          <p:spPr>
            <a:xfrm>
              <a:off x="10513207" y="860512"/>
              <a:ext cx="2508886" cy="3976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defTabSz="457200">
                <a:lnSpc>
                  <a:spcPct val="300000"/>
                </a:lnSpc>
                <a:defRPr sz="1500">
                  <a:solidFill>
                    <a:srgbClr val="FFFFFF"/>
                  </a:solidFill>
                  <a:latin typeface="+mn-lt"/>
                  <a:ea typeface="+mn-ea"/>
                  <a:cs typeface="+mn-cs"/>
                  <a:sym typeface="ヒラギノ角ゴ ProN W3"/>
                </a:defRPr>
              </a:lvl1pPr>
            </a:lstStyle>
            <a:p>
              <a:pPr>
                <a:lnSpc>
                  <a:spcPct val="100000"/>
                </a:lnSpc>
              </a:pPr>
              <a:r>
                <a:rPr dirty="0" err="1">
                  <a:solidFill>
                    <a:schemeClr val="tx1"/>
                  </a:solidFill>
                  <a:latin typeface="Times New Roman" panose="02020603050405020304" pitchFamily="18" charset="0"/>
                  <a:ea typeface="ＭＳ Ｐ明朝" panose="02020600040205080304" pitchFamily="18" charset="-128"/>
                  <a:cs typeface="Times New Roman" panose="02020603050405020304" pitchFamily="18" charset="0"/>
                </a:rPr>
                <a:t>地域おこし協力隊</a:t>
              </a:r>
              <a:r>
                <a:rPr dirty="0">
                  <a:solidFill>
                    <a:schemeClr val="tx1"/>
                  </a:solidFill>
                  <a:latin typeface="Times New Roman" panose="02020603050405020304" pitchFamily="18" charset="0"/>
                  <a:ea typeface="ＭＳ Ｐ明朝" panose="02020600040205080304" pitchFamily="18" charset="-128"/>
                  <a:cs typeface="Times New Roman" panose="02020603050405020304" pitchFamily="18" charset="0"/>
                </a:rPr>
                <a:t> </a:t>
              </a:r>
              <a:r>
                <a:rPr dirty="0" err="1">
                  <a:solidFill>
                    <a:schemeClr val="tx1"/>
                  </a:solidFill>
                  <a:latin typeface="Times New Roman" panose="02020603050405020304" pitchFamily="18" charset="0"/>
                  <a:ea typeface="ＭＳ Ｐ明朝" panose="02020600040205080304" pitchFamily="18" charset="-128"/>
                  <a:cs typeface="Times New Roman" panose="02020603050405020304" pitchFamily="18" charset="0"/>
                </a:rPr>
                <a:t>発表資料</a:t>
              </a:r>
              <a:endParaRPr dirty="0">
                <a:solidFill>
                  <a:schemeClr val="tx1"/>
                </a:solidFill>
                <a:latin typeface="Times New Roman" panose="02020603050405020304" pitchFamily="18" charset="0"/>
                <a:ea typeface="ＭＳ Ｐ明朝" panose="02020600040205080304" pitchFamily="18" charset="-128"/>
                <a:cs typeface="Times New Roman" panose="02020603050405020304" pitchFamily="18" charset="0"/>
              </a:endParaRPr>
            </a:p>
          </p:txBody>
        </p:sp>
        <p:sp>
          <p:nvSpPr>
            <p:cNvPr id="10" name="北海道 利尻町">
              <a:extLst>
                <a:ext uri="{FF2B5EF4-FFF2-40B4-BE49-F238E27FC236}">
                  <a16:creationId xmlns:a16="http://schemas.microsoft.com/office/drawing/2014/main" id="{03DD1933-D5B9-4EAB-91D4-F1B0A29FC3DC}"/>
                </a:ext>
              </a:extLst>
            </p:cNvPr>
            <p:cNvSpPr txBox="1"/>
            <p:nvPr/>
          </p:nvSpPr>
          <p:spPr>
            <a:xfrm>
              <a:off x="10513207" y="218797"/>
              <a:ext cx="2508886" cy="6541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defTabSz="457200">
                <a:lnSpc>
                  <a:spcPct val="300000"/>
                </a:lnSpc>
                <a:defRPr sz="2700">
                  <a:solidFill>
                    <a:srgbClr val="FFFFFF"/>
                  </a:solidFill>
                  <a:latin typeface="+mn-lt"/>
                  <a:ea typeface="+mn-ea"/>
                  <a:cs typeface="+mn-cs"/>
                  <a:sym typeface="ヒラギノ角ゴ ProN W3"/>
                </a:defRPr>
              </a:lvl1pPr>
            </a:lstStyle>
            <a:p>
              <a:pPr>
                <a:lnSpc>
                  <a:spcPct val="100000"/>
                </a:lnSpc>
              </a:pPr>
              <a:r>
                <a:rPr dirty="0" err="1">
                  <a:solidFill>
                    <a:schemeClr val="tx1"/>
                  </a:solidFill>
                  <a:latin typeface="Times New Roman" panose="02020603050405020304" pitchFamily="18" charset="0"/>
                  <a:ea typeface="ＭＳ Ｐ明朝" panose="02020600040205080304" pitchFamily="18" charset="-128"/>
                  <a:cs typeface="Times New Roman" panose="02020603050405020304" pitchFamily="18" charset="0"/>
                </a:rPr>
                <a:t>北海道</a:t>
              </a:r>
              <a:r>
                <a:rPr dirty="0">
                  <a:solidFill>
                    <a:schemeClr val="tx1"/>
                  </a:solidFill>
                  <a:latin typeface="Times New Roman" panose="02020603050405020304" pitchFamily="18" charset="0"/>
                  <a:ea typeface="ＭＳ Ｐ明朝" panose="02020600040205080304" pitchFamily="18" charset="-128"/>
                  <a:cs typeface="Times New Roman" panose="02020603050405020304" pitchFamily="18" charset="0"/>
                </a:rPr>
                <a:t> </a:t>
              </a:r>
              <a:r>
                <a:rPr dirty="0" err="1">
                  <a:solidFill>
                    <a:schemeClr val="tx1"/>
                  </a:solidFill>
                  <a:latin typeface="Times New Roman" panose="02020603050405020304" pitchFamily="18" charset="0"/>
                  <a:ea typeface="ＭＳ Ｐ明朝" panose="02020600040205080304" pitchFamily="18" charset="-128"/>
                  <a:cs typeface="Times New Roman" panose="02020603050405020304" pitchFamily="18" charset="0"/>
                </a:rPr>
                <a:t>利尻町</a:t>
              </a:r>
              <a:endParaRPr dirty="0">
                <a:solidFill>
                  <a:schemeClr val="tx1"/>
                </a:solidFill>
                <a:latin typeface="Times New Roman" panose="02020603050405020304" pitchFamily="18" charset="0"/>
                <a:ea typeface="ＭＳ Ｐ明朝" panose="02020600040205080304" pitchFamily="18" charset="-128"/>
                <a:cs typeface="Times New Roman" panose="02020603050405020304" pitchFamily="18" charset="0"/>
              </a:endParaRPr>
            </a:p>
          </p:txBody>
        </p:sp>
      </p:grpSp>
      <p:pic>
        <p:nvPicPr>
          <p:cNvPr id="3" name="図 2">
            <a:extLst>
              <a:ext uri="{FF2B5EF4-FFF2-40B4-BE49-F238E27FC236}">
                <a16:creationId xmlns:a16="http://schemas.microsoft.com/office/drawing/2014/main" id="{4FA09A2C-713E-4A45-8327-D40C31853D0B}"/>
              </a:ext>
            </a:extLst>
          </p:cNvPr>
          <p:cNvPicPr>
            <a:picLocks noChangeAspect="1"/>
          </p:cNvPicPr>
          <p:nvPr/>
        </p:nvPicPr>
        <p:blipFill rotWithShape="1">
          <a:blip r:embed="rId4"/>
          <a:srcRect t="1375" b="1822"/>
          <a:stretch/>
        </p:blipFill>
        <p:spPr>
          <a:xfrm>
            <a:off x="8051472" y="5699615"/>
            <a:ext cx="4253610" cy="3336173"/>
          </a:xfrm>
          <a:prstGeom prst="rect">
            <a:avLst/>
          </a:prstGeom>
        </p:spPr>
      </p:pic>
      <p:pic>
        <p:nvPicPr>
          <p:cNvPr id="5" name="図 4">
            <a:extLst>
              <a:ext uri="{FF2B5EF4-FFF2-40B4-BE49-F238E27FC236}">
                <a16:creationId xmlns:a16="http://schemas.microsoft.com/office/drawing/2014/main" id="{762CC987-F54B-4C75-8199-5DD6C17ED7CD}"/>
              </a:ext>
            </a:extLst>
          </p:cNvPr>
          <p:cNvPicPr>
            <a:picLocks noChangeAspect="1"/>
          </p:cNvPicPr>
          <p:nvPr/>
        </p:nvPicPr>
        <p:blipFill rotWithShape="1">
          <a:blip r:embed="rId5"/>
          <a:srcRect r="1660"/>
          <a:stretch/>
        </p:blipFill>
        <p:spPr>
          <a:xfrm>
            <a:off x="6754336" y="2199539"/>
            <a:ext cx="5266478" cy="3148554"/>
          </a:xfrm>
          <a:prstGeom prst="rect">
            <a:avLst/>
          </a:prstGeom>
        </p:spPr>
      </p:pic>
      <p:sp>
        <p:nvSpPr>
          <p:cNvPr id="68" name="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
          <p:cNvSpPr txBox="1"/>
          <p:nvPr/>
        </p:nvSpPr>
        <p:spPr>
          <a:xfrm>
            <a:off x="1171362" y="2630828"/>
            <a:ext cx="5078634" cy="3148554"/>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lgn="just" defTabSz="457200">
              <a:lnSpc>
                <a:spcPct val="140000"/>
              </a:lnSpc>
              <a:defRPr sz="1800"/>
            </a:lvl1pPr>
          </a:lstStyle>
          <a:p>
            <a:pPr algn="ctr"/>
            <a:r>
              <a:rPr lang="ja-JP" altLang="en-US" sz="4000" b="1" dirty="0">
                <a:latin typeface="Times New Roman" panose="02020603050405020304" pitchFamily="18" charset="0"/>
                <a:ea typeface="ＭＳ Ｐ明朝" panose="02020600040205080304" pitchFamily="18" charset="-128"/>
                <a:cs typeface="Times New Roman" panose="02020603050405020304" pitchFamily="18" charset="0"/>
              </a:rPr>
              <a:t>エゾバフンウニの飼育</a:t>
            </a:r>
            <a:endParaRPr lang="en-US" altLang="ja-JP" sz="4000" b="1" dirty="0">
              <a:latin typeface="Times New Roman" panose="02020603050405020304" pitchFamily="18" charset="0"/>
              <a:ea typeface="ＭＳ Ｐ明朝" panose="02020600040205080304" pitchFamily="18" charset="-128"/>
              <a:cs typeface="Times New Roman" panose="02020603050405020304" pitchFamily="18" charset="0"/>
            </a:endParaRPr>
          </a:p>
          <a:p>
            <a:r>
              <a:rPr lang="ja-JP" altLang="en-US" sz="3600" dirty="0">
                <a:latin typeface="Times New Roman" panose="02020603050405020304" pitchFamily="18" charset="0"/>
                <a:ea typeface="ＭＳ Ｐ明朝" panose="02020600040205080304" pitchFamily="18" charset="-128"/>
                <a:cs typeface="Times New Roman" panose="02020603050405020304" pitchFamily="18" charset="0"/>
              </a:rPr>
              <a:t>・採苗作業</a:t>
            </a:r>
            <a:endParaRPr lang="en-US" altLang="ja-JP" sz="3600" dirty="0">
              <a:latin typeface="Times New Roman" panose="02020603050405020304" pitchFamily="18" charset="0"/>
              <a:ea typeface="ＭＳ Ｐ明朝" panose="02020600040205080304" pitchFamily="18" charset="-128"/>
              <a:cs typeface="Times New Roman" panose="02020603050405020304" pitchFamily="18" charset="0"/>
            </a:endParaRPr>
          </a:p>
          <a:p>
            <a:r>
              <a:rPr kumimoji="0" lang="ja-JP" altLang="en-US" sz="3600" i="0" u="none" strike="noStrike" cap="none" spc="0" normalizeH="0" baseline="0" dirty="0">
                <a:ln>
                  <a:noFill/>
                </a:ln>
                <a:solidFill>
                  <a:srgbClr val="000000"/>
                </a:solidFill>
                <a:effectLst/>
                <a:uFillTx/>
                <a:latin typeface="Times New Roman" panose="02020603050405020304" pitchFamily="18" charset="0"/>
                <a:ea typeface="ＭＳ Ｐ明朝" panose="02020600040205080304" pitchFamily="18" charset="-128"/>
                <a:cs typeface="Times New Roman" panose="02020603050405020304" pitchFamily="18" charset="0"/>
                <a:sym typeface="ヒラギノ角ゴ ProN W3"/>
              </a:rPr>
              <a:t>・幼生飼育・中間育成</a:t>
            </a:r>
            <a:endParaRPr kumimoji="0" lang="en-US" altLang="ja-JP" sz="3600" i="0" u="none" strike="noStrike" cap="none" spc="0" normalizeH="0" baseline="0" dirty="0">
              <a:ln>
                <a:noFill/>
              </a:ln>
              <a:solidFill>
                <a:srgbClr val="000000"/>
              </a:solidFill>
              <a:effectLst/>
              <a:uFillTx/>
              <a:latin typeface="Times New Roman" panose="02020603050405020304" pitchFamily="18" charset="0"/>
              <a:ea typeface="ＭＳ Ｐ明朝" panose="02020600040205080304" pitchFamily="18" charset="-128"/>
              <a:cs typeface="Times New Roman" panose="02020603050405020304" pitchFamily="18" charset="0"/>
              <a:sym typeface="ヒラギノ角ゴ ProN W3"/>
            </a:endParaRPr>
          </a:p>
          <a:p>
            <a:r>
              <a:rPr lang="ja-JP" altLang="en-US" sz="3600" dirty="0">
                <a:latin typeface="Times New Roman" panose="02020603050405020304" pitchFamily="18" charset="0"/>
                <a:ea typeface="ＭＳ Ｐ明朝" panose="02020600040205080304" pitchFamily="18" charset="-128"/>
                <a:cs typeface="Times New Roman" panose="02020603050405020304" pitchFamily="18" charset="0"/>
              </a:rPr>
              <a:t>・放流作業</a:t>
            </a:r>
            <a:endParaRPr lang="en-US" altLang="ja-JP" sz="3600" dirty="0">
              <a:latin typeface="Times New Roman" panose="02020603050405020304" pitchFamily="18" charset="0"/>
              <a:ea typeface="ＭＳ Ｐ明朝" panose="02020600040205080304" pitchFamily="18" charset="-128"/>
              <a:cs typeface="Times New Roman" panose="02020603050405020304" pitchFamily="18" charset="0"/>
            </a:endParaRPr>
          </a:p>
        </p:txBody>
      </p:sp>
      <p:pic>
        <p:nvPicPr>
          <p:cNvPr id="1028" name="Picture 4" descr="いろいろな時期のプルテウス幼生">
            <a:extLst>
              <a:ext uri="{FF2B5EF4-FFF2-40B4-BE49-F238E27FC236}">
                <a16:creationId xmlns:a16="http://schemas.microsoft.com/office/drawing/2014/main" id="{2B903FDE-B1B9-4A0A-9165-7572AFF175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0351" y="5710546"/>
            <a:ext cx="3132664" cy="3349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84805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g.jpg" descr="g.jpg"/>
          <p:cNvPicPr>
            <a:picLocks noChangeAspect="1"/>
          </p:cNvPicPr>
          <p:nvPr/>
        </p:nvPicPr>
        <p:blipFill>
          <a:blip r:embed="rId2"/>
          <a:srcRect t="2648" b="2648"/>
          <a:stretch>
            <a:fillRect/>
          </a:stretch>
        </p:blipFill>
        <p:spPr>
          <a:xfrm>
            <a:off x="-301577" y="0"/>
            <a:ext cx="13607954" cy="9700421"/>
          </a:xfrm>
          <a:prstGeom prst="rect">
            <a:avLst/>
          </a:prstGeom>
          <a:ln w="12700">
            <a:miter lim="400000"/>
          </a:ln>
        </p:spPr>
      </p:pic>
      <p:sp>
        <p:nvSpPr>
          <p:cNvPr id="67" name="活動内容"/>
          <p:cNvSpPr txBox="1"/>
          <p:nvPr/>
        </p:nvSpPr>
        <p:spPr>
          <a:xfrm>
            <a:off x="787428" y="391951"/>
            <a:ext cx="3587613" cy="11798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defRPr sz="3500">
                <a:solidFill>
                  <a:srgbClr val="FFFFFF"/>
                </a:solidFill>
                <a:latin typeface="ヒラギノ角ゴ ProN W6"/>
                <a:ea typeface="ヒラギノ角ゴ ProN W6"/>
                <a:cs typeface="ヒラギノ角ゴ ProN W6"/>
                <a:sym typeface="ヒラギノ角ゴ ProN W6"/>
              </a:defRPr>
            </a:lvl1pPr>
          </a:lstStyle>
          <a:p>
            <a:r>
              <a:rPr lang="ja-JP" altLang="en-US" dirty="0"/>
              <a:t>ウニセンター</a:t>
            </a:r>
            <a:endParaRPr lang="en-US" altLang="ja-JP" dirty="0"/>
          </a:p>
          <a:p>
            <a:r>
              <a:rPr lang="ja-JP" altLang="en-US" dirty="0"/>
              <a:t>以外の</a:t>
            </a:r>
            <a:r>
              <a:rPr dirty="0" err="1"/>
              <a:t>活動</a:t>
            </a:r>
            <a:endParaRPr dirty="0"/>
          </a:p>
        </p:txBody>
      </p:sp>
      <p:sp>
        <p:nvSpPr>
          <p:cNvPr id="68" name="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
          <p:cNvSpPr txBox="1"/>
          <p:nvPr/>
        </p:nvSpPr>
        <p:spPr>
          <a:xfrm>
            <a:off x="2845737" y="1795271"/>
            <a:ext cx="7667470" cy="4278992"/>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lgn="just" defTabSz="457200">
              <a:lnSpc>
                <a:spcPct val="140000"/>
              </a:lnSpc>
              <a:defRPr sz="1800"/>
            </a:lvl1pPr>
          </a:lstStyle>
          <a:p>
            <a:pPr algn="ctr"/>
            <a:r>
              <a:rPr lang="ja-JP" altLang="en-US" sz="4000" b="1" dirty="0">
                <a:latin typeface="Times New Roman" panose="02020603050405020304" pitchFamily="18" charset="0"/>
                <a:ea typeface="ＭＳ Ｐ明朝" panose="02020600040205080304" pitchFamily="18" charset="-128"/>
                <a:cs typeface="Times New Roman" panose="02020603050405020304" pitchFamily="18" charset="0"/>
              </a:rPr>
              <a:t>木材活用検討会</a:t>
            </a:r>
          </a:p>
          <a:p>
            <a:r>
              <a:rPr lang="ja-JP" altLang="en-US" sz="3200" dirty="0">
                <a:latin typeface="Times New Roman" panose="02020603050405020304" pitchFamily="18" charset="0"/>
                <a:ea typeface="ＭＳ Ｐ明朝" panose="02020600040205080304" pitchFamily="18" charset="-128"/>
                <a:cs typeface="Times New Roman" panose="02020603050405020304" pitchFamily="18" charset="0"/>
              </a:rPr>
              <a:t>林野庁 中嶋氏、</a:t>
            </a:r>
            <a:r>
              <a:rPr lang="en-US" altLang="ja-JP" sz="3200" dirty="0">
                <a:latin typeface="Times New Roman" panose="02020603050405020304" pitchFamily="18" charset="0"/>
                <a:ea typeface="ＭＳ Ｐ明朝" panose="02020600040205080304" pitchFamily="18" charset="-128"/>
                <a:cs typeface="Times New Roman" panose="02020603050405020304" pitchFamily="18" charset="0"/>
              </a:rPr>
              <a:t>GSS </a:t>
            </a:r>
            <a:r>
              <a:rPr lang="ja-JP" altLang="en-US" sz="3200" dirty="0">
                <a:latin typeface="Times New Roman" panose="02020603050405020304" pitchFamily="18" charset="0"/>
                <a:ea typeface="ＭＳ Ｐ明朝" panose="02020600040205080304" pitchFamily="18" charset="-128"/>
                <a:cs typeface="Times New Roman" panose="02020603050405020304" pitchFamily="18" charset="0"/>
              </a:rPr>
              <a:t>阿部氏達と利尻島の</a:t>
            </a:r>
            <a:endParaRPr lang="en-US" altLang="ja-JP" sz="3200" dirty="0">
              <a:latin typeface="Times New Roman" panose="02020603050405020304" pitchFamily="18" charset="0"/>
              <a:ea typeface="ＭＳ Ｐ明朝" panose="02020600040205080304" pitchFamily="18" charset="-128"/>
              <a:cs typeface="Times New Roman" panose="02020603050405020304" pitchFamily="18" charset="0"/>
            </a:endParaRPr>
          </a:p>
          <a:p>
            <a:r>
              <a:rPr lang="ja-JP" altLang="en-US" sz="3200" dirty="0">
                <a:latin typeface="Times New Roman" panose="02020603050405020304" pitchFamily="18" charset="0"/>
                <a:ea typeface="ＭＳ Ｐ明朝" panose="02020600040205080304" pitchFamily="18" charset="-128"/>
                <a:cs typeface="Times New Roman" panose="02020603050405020304" pitchFamily="18" charset="0"/>
              </a:rPr>
              <a:t>木材利活用に向けた会議を行っている</a:t>
            </a:r>
            <a:endParaRPr lang="en-US" altLang="ja-JP" sz="3200" dirty="0">
              <a:latin typeface="Times New Roman" panose="02020603050405020304" pitchFamily="18" charset="0"/>
              <a:ea typeface="ＭＳ Ｐ明朝" panose="02020600040205080304" pitchFamily="18" charset="-128"/>
              <a:cs typeface="Times New Roman" panose="02020603050405020304" pitchFamily="18" charset="0"/>
            </a:endParaRPr>
          </a:p>
          <a:p>
            <a:r>
              <a:rPr lang="ja-JP" altLang="en-US" sz="3200" dirty="0">
                <a:latin typeface="Times New Roman" panose="02020603050405020304" pitchFamily="18" charset="0"/>
                <a:ea typeface="ＭＳ Ｐ明朝" panose="02020600040205080304" pitchFamily="18" charset="-128"/>
                <a:cs typeface="Times New Roman" panose="02020603050405020304" pitchFamily="18" charset="0"/>
              </a:rPr>
              <a:t>・木材調達について</a:t>
            </a:r>
            <a:endParaRPr lang="en-US" altLang="ja-JP" sz="3200" dirty="0">
              <a:latin typeface="Times New Roman" panose="02020603050405020304" pitchFamily="18" charset="0"/>
              <a:ea typeface="ＭＳ Ｐ明朝" panose="02020600040205080304" pitchFamily="18" charset="-128"/>
              <a:cs typeface="Times New Roman" panose="02020603050405020304" pitchFamily="18" charset="0"/>
            </a:endParaRPr>
          </a:p>
          <a:p>
            <a:r>
              <a:rPr lang="ja-JP" altLang="en-US" sz="3200" dirty="0">
                <a:latin typeface="Times New Roman" panose="02020603050405020304" pitchFamily="18" charset="0"/>
                <a:ea typeface="ＭＳ Ｐ明朝" panose="02020600040205080304" pitchFamily="18" charset="-128"/>
                <a:cs typeface="Times New Roman" panose="02020603050405020304" pitchFamily="18" charset="0"/>
              </a:rPr>
              <a:t>・白樺樹液の活用</a:t>
            </a:r>
            <a:endParaRPr lang="en-US" altLang="ja-JP" sz="3200" dirty="0">
              <a:latin typeface="Times New Roman" panose="02020603050405020304" pitchFamily="18" charset="0"/>
              <a:ea typeface="ＭＳ Ｐ明朝" panose="02020600040205080304" pitchFamily="18" charset="-128"/>
              <a:cs typeface="Times New Roman" panose="02020603050405020304" pitchFamily="18" charset="0"/>
            </a:endParaRPr>
          </a:p>
          <a:p>
            <a:r>
              <a:rPr lang="ja-JP" altLang="en-US" sz="3200" dirty="0">
                <a:latin typeface="Times New Roman" panose="02020603050405020304" pitchFamily="18" charset="0"/>
                <a:ea typeface="ＭＳ Ｐ明朝" panose="02020600040205080304" pitchFamily="18" charset="-128"/>
                <a:cs typeface="Times New Roman" panose="02020603050405020304" pitchFamily="18" charset="0"/>
              </a:rPr>
              <a:t>・クラフト品の作製　　　　</a:t>
            </a:r>
            <a:r>
              <a:rPr lang="en-US" altLang="ja-JP" sz="3200" dirty="0" err="1">
                <a:latin typeface="Times New Roman" panose="02020603050405020304" pitchFamily="18" charset="0"/>
                <a:ea typeface="ＭＳ Ｐ明朝" panose="02020600040205080304" pitchFamily="18" charset="-128"/>
                <a:cs typeface="Times New Roman" panose="02020603050405020304" pitchFamily="18" charset="0"/>
              </a:rPr>
              <a:t>etc</a:t>
            </a:r>
            <a:endParaRPr lang="en-US" altLang="ja-JP" sz="3200" dirty="0">
              <a:latin typeface="Times New Roman" panose="02020603050405020304" pitchFamily="18" charset="0"/>
              <a:ea typeface="ＭＳ Ｐ明朝" panose="02020600040205080304" pitchFamily="18" charset="-128"/>
              <a:cs typeface="Times New Roman" panose="02020603050405020304" pitchFamily="18" charset="0"/>
            </a:endParaRPr>
          </a:p>
        </p:txBody>
      </p:sp>
      <p:sp>
        <p:nvSpPr>
          <p:cNvPr id="9" name="地域おこし協力隊 発表資料">
            <a:extLst>
              <a:ext uri="{FF2B5EF4-FFF2-40B4-BE49-F238E27FC236}">
                <a16:creationId xmlns:a16="http://schemas.microsoft.com/office/drawing/2014/main" id="{7A0E36FA-C20A-40D2-BFD9-792DE00A9899}"/>
              </a:ext>
            </a:extLst>
          </p:cNvPr>
          <p:cNvSpPr txBox="1"/>
          <p:nvPr/>
        </p:nvSpPr>
        <p:spPr>
          <a:xfrm>
            <a:off x="10513207" y="860512"/>
            <a:ext cx="2508886" cy="3976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defTabSz="457200">
              <a:lnSpc>
                <a:spcPct val="300000"/>
              </a:lnSpc>
              <a:defRPr sz="1500">
                <a:solidFill>
                  <a:srgbClr val="FFFFFF"/>
                </a:solidFill>
                <a:latin typeface="+mn-lt"/>
                <a:ea typeface="+mn-ea"/>
                <a:cs typeface="+mn-cs"/>
                <a:sym typeface="ヒラギノ角ゴ ProN W3"/>
              </a:defRPr>
            </a:lvl1pPr>
          </a:lstStyle>
          <a:p>
            <a:pPr>
              <a:lnSpc>
                <a:spcPct val="100000"/>
              </a:lnSpc>
            </a:pPr>
            <a:r>
              <a:rPr dirty="0" err="1">
                <a:solidFill>
                  <a:schemeClr val="tx1"/>
                </a:solidFill>
                <a:latin typeface="Times New Roman" panose="02020603050405020304" pitchFamily="18" charset="0"/>
                <a:ea typeface="ＭＳ Ｐ明朝" panose="02020600040205080304" pitchFamily="18" charset="-128"/>
                <a:cs typeface="Times New Roman" panose="02020603050405020304" pitchFamily="18" charset="0"/>
              </a:rPr>
              <a:t>地域おこし協力隊</a:t>
            </a:r>
            <a:r>
              <a:rPr dirty="0">
                <a:solidFill>
                  <a:schemeClr val="tx1"/>
                </a:solidFill>
                <a:latin typeface="Times New Roman" panose="02020603050405020304" pitchFamily="18" charset="0"/>
                <a:ea typeface="ＭＳ Ｐ明朝" panose="02020600040205080304" pitchFamily="18" charset="-128"/>
                <a:cs typeface="Times New Roman" panose="02020603050405020304" pitchFamily="18" charset="0"/>
              </a:rPr>
              <a:t> </a:t>
            </a:r>
            <a:r>
              <a:rPr dirty="0" err="1">
                <a:solidFill>
                  <a:schemeClr val="tx1"/>
                </a:solidFill>
                <a:latin typeface="Times New Roman" panose="02020603050405020304" pitchFamily="18" charset="0"/>
                <a:ea typeface="ＭＳ Ｐ明朝" panose="02020600040205080304" pitchFamily="18" charset="-128"/>
                <a:cs typeface="Times New Roman" panose="02020603050405020304" pitchFamily="18" charset="0"/>
              </a:rPr>
              <a:t>発表資料</a:t>
            </a:r>
            <a:endParaRPr dirty="0">
              <a:solidFill>
                <a:schemeClr val="tx1"/>
              </a:solidFill>
              <a:latin typeface="Times New Roman" panose="02020603050405020304" pitchFamily="18" charset="0"/>
              <a:ea typeface="ＭＳ Ｐ明朝" panose="02020600040205080304" pitchFamily="18" charset="-128"/>
              <a:cs typeface="Times New Roman" panose="02020603050405020304" pitchFamily="18" charset="0"/>
            </a:endParaRPr>
          </a:p>
        </p:txBody>
      </p:sp>
      <p:sp>
        <p:nvSpPr>
          <p:cNvPr id="10" name="北海道 利尻町">
            <a:extLst>
              <a:ext uri="{FF2B5EF4-FFF2-40B4-BE49-F238E27FC236}">
                <a16:creationId xmlns:a16="http://schemas.microsoft.com/office/drawing/2014/main" id="{03DD1933-D5B9-4EAB-91D4-F1B0A29FC3DC}"/>
              </a:ext>
            </a:extLst>
          </p:cNvPr>
          <p:cNvSpPr txBox="1"/>
          <p:nvPr/>
        </p:nvSpPr>
        <p:spPr>
          <a:xfrm>
            <a:off x="10513207" y="218797"/>
            <a:ext cx="2508886" cy="6541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defTabSz="457200">
              <a:lnSpc>
                <a:spcPct val="300000"/>
              </a:lnSpc>
              <a:defRPr sz="2700">
                <a:solidFill>
                  <a:srgbClr val="FFFFFF"/>
                </a:solidFill>
                <a:latin typeface="+mn-lt"/>
                <a:ea typeface="+mn-ea"/>
                <a:cs typeface="+mn-cs"/>
                <a:sym typeface="ヒラギノ角ゴ ProN W3"/>
              </a:defRPr>
            </a:lvl1pPr>
          </a:lstStyle>
          <a:p>
            <a:pPr>
              <a:lnSpc>
                <a:spcPct val="100000"/>
              </a:lnSpc>
            </a:pPr>
            <a:r>
              <a:rPr dirty="0" err="1">
                <a:solidFill>
                  <a:schemeClr val="tx1"/>
                </a:solidFill>
                <a:latin typeface="Times New Roman" panose="02020603050405020304" pitchFamily="18" charset="0"/>
                <a:ea typeface="ＭＳ Ｐ明朝" panose="02020600040205080304" pitchFamily="18" charset="-128"/>
                <a:cs typeface="Times New Roman" panose="02020603050405020304" pitchFamily="18" charset="0"/>
              </a:rPr>
              <a:t>北海道</a:t>
            </a:r>
            <a:r>
              <a:rPr dirty="0">
                <a:solidFill>
                  <a:schemeClr val="tx1"/>
                </a:solidFill>
                <a:latin typeface="Times New Roman" panose="02020603050405020304" pitchFamily="18" charset="0"/>
                <a:ea typeface="ＭＳ Ｐ明朝" panose="02020600040205080304" pitchFamily="18" charset="-128"/>
                <a:cs typeface="Times New Roman" panose="02020603050405020304" pitchFamily="18" charset="0"/>
              </a:rPr>
              <a:t> </a:t>
            </a:r>
            <a:r>
              <a:rPr dirty="0" err="1">
                <a:solidFill>
                  <a:schemeClr val="tx1"/>
                </a:solidFill>
                <a:latin typeface="Times New Roman" panose="02020603050405020304" pitchFamily="18" charset="0"/>
                <a:ea typeface="ＭＳ Ｐ明朝" panose="02020600040205080304" pitchFamily="18" charset="-128"/>
                <a:cs typeface="Times New Roman" panose="02020603050405020304" pitchFamily="18" charset="0"/>
              </a:rPr>
              <a:t>利尻町</a:t>
            </a:r>
            <a:endParaRPr dirty="0">
              <a:solidFill>
                <a:schemeClr val="tx1"/>
              </a:solidFill>
              <a:latin typeface="Times New Roman" panose="02020603050405020304" pitchFamily="18" charset="0"/>
              <a:ea typeface="ＭＳ Ｐ明朝" panose="02020600040205080304" pitchFamily="18" charset="-128"/>
              <a:cs typeface="Times New Roman" panose="02020603050405020304" pitchFamily="18" charset="0"/>
            </a:endParaRPr>
          </a:p>
        </p:txBody>
      </p:sp>
      <p:pic>
        <p:nvPicPr>
          <p:cNvPr id="4" name="図 3">
            <a:extLst>
              <a:ext uri="{FF2B5EF4-FFF2-40B4-BE49-F238E27FC236}">
                <a16:creationId xmlns:a16="http://schemas.microsoft.com/office/drawing/2014/main" id="{6B04B464-8DEC-4277-8592-2211199C5C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1548" y="6165043"/>
            <a:ext cx="4406986" cy="3303749"/>
          </a:xfrm>
          <a:prstGeom prst="rect">
            <a:avLst/>
          </a:prstGeom>
        </p:spPr>
      </p:pic>
      <p:pic>
        <p:nvPicPr>
          <p:cNvPr id="7" name="図 6">
            <a:extLst>
              <a:ext uri="{FF2B5EF4-FFF2-40B4-BE49-F238E27FC236}">
                <a16:creationId xmlns:a16="http://schemas.microsoft.com/office/drawing/2014/main" id="{24C21913-B94B-4A21-B381-E1971E991C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8097" y="5280580"/>
            <a:ext cx="3207796" cy="4278992"/>
          </a:xfrm>
          <a:prstGeom prst="rect">
            <a:avLst/>
          </a:prstGeom>
        </p:spPr>
      </p:pic>
    </p:spTree>
    <p:extLst>
      <p:ext uri="{BB962C8B-B14F-4D97-AF65-F5344CB8AC3E}">
        <p14:creationId xmlns:p14="http://schemas.microsoft.com/office/powerpoint/2010/main" val="76250217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g.jpg" descr="g.jpg"/>
          <p:cNvPicPr>
            <a:picLocks noChangeAspect="1"/>
          </p:cNvPicPr>
          <p:nvPr/>
        </p:nvPicPr>
        <p:blipFill>
          <a:blip r:embed="rId2"/>
          <a:srcRect t="2648" b="2648"/>
          <a:stretch>
            <a:fillRect/>
          </a:stretch>
        </p:blipFill>
        <p:spPr>
          <a:xfrm>
            <a:off x="-301625" y="26589"/>
            <a:ext cx="13607954" cy="9700421"/>
          </a:xfrm>
          <a:prstGeom prst="rect">
            <a:avLst/>
          </a:prstGeom>
          <a:ln w="12700">
            <a:miter lim="400000"/>
          </a:ln>
        </p:spPr>
      </p:pic>
      <p:sp>
        <p:nvSpPr>
          <p:cNvPr id="67" name="活動内容"/>
          <p:cNvSpPr txBox="1"/>
          <p:nvPr/>
        </p:nvSpPr>
        <p:spPr>
          <a:xfrm>
            <a:off x="787428" y="391950"/>
            <a:ext cx="3587613" cy="11798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defRPr sz="3500">
                <a:solidFill>
                  <a:srgbClr val="FFFFFF"/>
                </a:solidFill>
                <a:latin typeface="ヒラギノ角ゴ ProN W6"/>
                <a:ea typeface="ヒラギノ角ゴ ProN W6"/>
                <a:cs typeface="ヒラギノ角ゴ ProN W6"/>
                <a:sym typeface="ヒラギノ角ゴ ProN W6"/>
              </a:defRPr>
            </a:lvl1pPr>
          </a:lstStyle>
          <a:p>
            <a:r>
              <a:rPr lang="ja-JP" altLang="en-US" dirty="0"/>
              <a:t>ウニセンター</a:t>
            </a:r>
          </a:p>
          <a:p>
            <a:r>
              <a:rPr lang="ja-JP" altLang="en-US" dirty="0"/>
              <a:t>以外の活動</a:t>
            </a:r>
          </a:p>
        </p:txBody>
      </p:sp>
      <p:sp>
        <p:nvSpPr>
          <p:cNvPr id="68" name="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
          <p:cNvSpPr txBox="1"/>
          <p:nvPr/>
        </p:nvSpPr>
        <p:spPr>
          <a:xfrm>
            <a:off x="1780991" y="2213475"/>
            <a:ext cx="9643713" cy="1789977"/>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lgn="just" defTabSz="457200">
              <a:lnSpc>
                <a:spcPct val="140000"/>
              </a:lnSpc>
              <a:defRPr sz="1800"/>
            </a:lvl1pPr>
          </a:lstStyle>
          <a:p>
            <a:pPr algn="l"/>
            <a:r>
              <a:rPr lang="ja-JP" altLang="en-US" sz="2800" dirty="0">
                <a:latin typeface="Times New Roman" panose="02020603050405020304" pitchFamily="18" charset="0"/>
                <a:ea typeface="ＭＳ Ｐ明朝" panose="02020600040205080304" pitchFamily="18" charset="-128"/>
                <a:cs typeface="Times New Roman" panose="02020603050405020304" pitchFamily="18" charset="0"/>
              </a:rPr>
              <a:t>プライベートでは風景写真を撮ったりしています</a:t>
            </a:r>
            <a:endParaRPr lang="en-US" altLang="ja-JP" sz="2800" dirty="0">
              <a:latin typeface="Times New Roman" panose="02020603050405020304" pitchFamily="18" charset="0"/>
              <a:ea typeface="ＭＳ Ｐ明朝" panose="02020600040205080304" pitchFamily="18" charset="-128"/>
              <a:cs typeface="Times New Roman" panose="02020603050405020304" pitchFamily="18" charset="0"/>
            </a:endParaRPr>
          </a:p>
          <a:p>
            <a:pPr algn="l"/>
            <a:r>
              <a:rPr lang="ja-JP" altLang="en-US" sz="2800" dirty="0">
                <a:latin typeface="Times New Roman" panose="02020603050405020304" pitchFamily="18" charset="0"/>
                <a:ea typeface="ＭＳ Ｐ明朝" panose="02020600040205080304" pitchFamily="18" charset="-128"/>
                <a:cs typeface="Times New Roman" panose="02020603050405020304" pitchFamily="18" charset="0"/>
              </a:rPr>
              <a:t>利尻島は自然が豊かであり、また本州と違い星がよく見えるため風景写真を撮るのが楽しいです</a:t>
            </a:r>
            <a:endParaRPr lang="en-US" altLang="ja-JP" sz="2800" dirty="0">
              <a:latin typeface="Times New Roman" panose="02020603050405020304" pitchFamily="18" charset="0"/>
              <a:ea typeface="ＭＳ Ｐ明朝" panose="02020600040205080304" pitchFamily="18" charset="-128"/>
              <a:cs typeface="Times New Roman" panose="02020603050405020304" pitchFamily="18" charset="0"/>
            </a:endParaRPr>
          </a:p>
        </p:txBody>
      </p:sp>
      <p:sp>
        <p:nvSpPr>
          <p:cNvPr id="9" name="地域おこし協力隊 発表資料">
            <a:extLst>
              <a:ext uri="{FF2B5EF4-FFF2-40B4-BE49-F238E27FC236}">
                <a16:creationId xmlns:a16="http://schemas.microsoft.com/office/drawing/2014/main" id="{7A0E36FA-C20A-40D2-BFD9-792DE00A9899}"/>
              </a:ext>
            </a:extLst>
          </p:cNvPr>
          <p:cNvSpPr txBox="1"/>
          <p:nvPr/>
        </p:nvSpPr>
        <p:spPr>
          <a:xfrm>
            <a:off x="10513207" y="860512"/>
            <a:ext cx="2508886" cy="3976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defTabSz="457200">
              <a:lnSpc>
                <a:spcPct val="300000"/>
              </a:lnSpc>
              <a:defRPr sz="1500">
                <a:solidFill>
                  <a:srgbClr val="FFFFFF"/>
                </a:solidFill>
                <a:latin typeface="+mn-lt"/>
                <a:ea typeface="+mn-ea"/>
                <a:cs typeface="+mn-cs"/>
                <a:sym typeface="ヒラギノ角ゴ ProN W3"/>
              </a:defRPr>
            </a:lvl1pPr>
          </a:lstStyle>
          <a:p>
            <a:pPr>
              <a:lnSpc>
                <a:spcPct val="100000"/>
              </a:lnSpc>
            </a:pPr>
            <a:r>
              <a:rPr dirty="0" err="1">
                <a:solidFill>
                  <a:schemeClr val="tx1"/>
                </a:solidFill>
                <a:latin typeface="Times New Roman" panose="02020603050405020304" pitchFamily="18" charset="0"/>
                <a:ea typeface="ＭＳ Ｐ明朝" panose="02020600040205080304" pitchFamily="18" charset="-128"/>
                <a:cs typeface="Times New Roman" panose="02020603050405020304" pitchFamily="18" charset="0"/>
              </a:rPr>
              <a:t>地域おこし協力隊</a:t>
            </a:r>
            <a:r>
              <a:rPr dirty="0">
                <a:solidFill>
                  <a:schemeClr val="tx1"/>
                </a:solidFill>
                <a:latin typeface="Times New Roman" panose="02020603050405020304" pitchFamily="18" charset="0"/>
                <a:ea typeface="ＭＳ Ｐ明朝" panose="02020600040205080304" pitchFamily="18" charset="-128"/>
                <a:cs typeface="Times New Roman" panose="02020603050405020304" pitchFamily="18" charset="0"/>
              </a:rPr>
              <a:t> </a:t>
            </a:r>
            <a:r>
              <a:rPr dirty="0" err="1">
                <a:solidFill>
                  <a:schemeClr val="tx1"/>
                </a:solidFill>
                <a:latin typeface="Times New Roman" panose="02020603050405020304" pitchFamily="18" charset="0"/>
                <a:ea typeface="ＭＳ Ｐ明朝" panose="02020600040205080304" pitchFamily="18" charset="-128"/>
                <a:cs typeface="Times New Roman" panose="02020603050405020304" pitchFamily="18" charset="0"/>
              </a:rPr>
              <a:t>発表資料</a:t>
            </a:r>
            <a:endParaRPr dirty="0">
              <a:solidFill>
                <a:schemeClr val="tx1"/>
              </a:solidFill>
              <a:latin typeface="Times New Roman" panose="02020603050405020304" pitchFamily="18" charset="0"/>
              <a:ea typeface="ＭＳ Ｐ明朝" panose="02020600040205080304" pitchFamily="18" charset="-128"/>
              <a:cs typeface="Times New Roman" panose="02020603050405020304" pitchFamily="18" charset="0"/>
            </a:endParaRPr>
          </a:p>
        </p:txBody>
      </p:sp>
      <p:sp>
        <p:nvSpPr>
          <p:cNvPr id="10" name="北海道 利尻町">
            <a:extLst>
              <a:ext uri="{FF2B5EF4-FFF2-40B4-BE49-F238E27FC236}">
                <a16:creationId xmlns:a16="http://schemas.microsoft.com/office/drawing/2014/main" id="{03DD1933-D5B9-4EAB-91D4-F1B0A29FC3DC}"/>
              </a:ext>
            </a:extLst>
          </p:cNvPr>
          <p:cNvSpPr txBox="1"/>
          <p:nvPr/>
        </p:nvSpPr>
        <p:spPr>
          <a:xfrm>
            <a:off x="10513207" y="218797"/>
            <a:ext cx="2508886" cy="6541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defTabSz="457200">
              <a:lnSpc>
                <a:spcPct val="300000"/>
              </a:lnSpc>
              <a:defRPr sz="2700">
                <a:solidFill>
                  <a:srgbClr val="FFFFFF"/>
                </a:solidFill>
                <a:latin typeface="+mn-lt"/>
                <a:ea typeface="+mn-ea"/>
                <a:cs typeface="+mn-cs"/>
                <a:sym typeface="ヒラギノ角ゴ ProN W3"/>
              </a:defRPr>
            </a:lvl1pPr>
          </a:lstStyle>
          <a:p>
            <a:pPr>
              <a:lnSpc>
                <a:spcPct val="100000"/>
              </a:lnSpc>
            </a:pPr>
            <a:r>
              <a:rPr dirty="0" err="1">
                <a:solidFill>
                  <a:schemeClr val="tx1"/>
                </a:solidFill>
                <a:latin typeface="Times New Roman" panose="02020603050405020304" pitchFamily="18" charset="0"/>
                <a:ea typeface="ＭＳ Ｐ明朝" panose="02020600040205080304" pitchFamily="18" charset="-128"/>
                <a:cs typeface="Times New Roman" panose="02020603050405020304" pitchFamily="18" charset="0"/>
              </a:rPr>
              <a:t>北海道</a:t>
            </a:r>
            <a:r>
              <a:rPr dirty="0">
                <a:solidFill>
                  <a:schemeClr val="tx1"/>
                </a:solidFill>
                <a:latin typeface="Times New Roman" panose="02020603050405020304" pitchFamily="18" charset="0"/>
                <a:ea typeface="ＭＳ Ｐ明朝" panose="02020600040205080304" pitchFamily="18" charset="-128"/>
                <a:cs typeface="Times New Roman" panose="02020603050405020304" pitchFamily="18" charset="0"/>
              </a:rPr>
              <a:t> </a:t>
            </a:r>
            <a:r>
              <a:rPr dirty="0" err="1">
                <a:solidFill>
                  <a:schemeClr val="tx1"/>
                </a:solidFill>
                <a:latin typeface="Times New Roman" panose="02020603050405020304" pitchFamily="18" charset="0"/>
                <a:ea typeface="ＭＳ Ｐ明朝" panose="02020600040205080304" pitchFamily="18" charset="-128"/>
                <a:cs typeface="Times New Roman" panose="02020603050405020304" pitchFamily="18" charset="0"/>
              </a:rPr>
              <a:t>利尻町</a:t>
            </a:r>
            <a:endParaRPr dirty="0">
              <a:solidFill>
                <a:schemeClr val="tx1"/>
              </a:solidFill>
              <a:latin typeface="Times New Roman" panose="02020603050405020304" pitchFamily="18" charset="0"/>
              <a:ea typeface="ＭＳ Ｐ明朝" panose="02020600040205080304" pitchFamily="18" charset="-128"/>
              <a:cs typeface="Times New Roman" panose="02020603050405020304" pitchFamily="18" charset="0"/>
            </a:endParaRPr>
          </a:p>
        </p:txBody>
      </p:sp>
      <p:pic>
        <p:nvPicPr>
          <p:cNvPr id="12" name="図 11">
            <a:extLst>
              <a:ext uri="{FF2B5EF4-FFF2-40B4-BE49-F238E27FC236}">
                <a16:creationId xmlns:a16="http://schemas.microsoft.com/office/drawing/2014/main" id="{D5A5D0D2-2629-49B8-AC59-394FC16CF5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4" y="4569957"/>
            <a:ext cx="6404539" cy="4261222"/>
          </a:xfrm>
          <a:prstGeom prst="rect">
            <a:avLst/>
          </a:prstGeom>
        </p:spPr>
      </p:pic>
      <p:pic>
        <p:nvPicPr>
          <p:cNvPr id="13" name="図 12">
            <a:extLst>
              <a:ext uri="{FF2B5EF4-FFF2-40B4-BE49-F238E27FC236}">
                <a16:creationId xmlns:a16="http://schemas.microsoft.com/office/drawing/2014/main" id="{722A5364-A48C-487F-A501-65939B44E7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0378" y="4569957"/>
            <a:ext cx="6404539" cy="4261222"/>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g.jpg" descr="g.jpg"/>
          <p:cNvPicPr>
            <a:picLocks noChangeAspect="1"/>
          </p:cNvPicPr>
          <p:nvPr/>
        </p:nvPicPr>
        <p:blipFill>
          <a:blip r:embed="rId2"/>
          <a:srcRect t="2648" b="2648"/>
          <a:stretch>
            <a:fillRect/>
          </a:stretch>
        </p:blipFill>
        <p:spPr>
          <a:xfrm>
            <a:off x="-301625" y="-10173"/>
            <a:ext cx="13607954" cy="9700421"/>
          </a:xfrm>
          <a:prstGeom prst="rect">
            <a:avLst/>
          </a:prstGeom>
          <a:ln w="12700">
            <a:miter lim="400000"/>
          </a:ln>
        </p:spPr>
      </p:pic>
      <p:sp>
        <p:nvSpPr>
          <p:cNvPr id="75" name="来年度以降の…"/>
          <p:cNvSpPr txBox="1"/>
          <p:nvPr/>
        </p:nvSpPr>
        <p:spPr>
          <a:xfrm>
            <a:off x="787428" y="477030"/>
            <a:ext cx="3696604" cy="11922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defTabSz="457200">
              <a:lnSpc>
                <a:spcPct val="80000"/>
              </a:lnSpc>
              <a:defRPr sz="3400">
                <a:solidFill>
                  <a:srgbClr val="FFFFFF"/>
                </a:solidFill>
                <a:latin typeface="ヒラギノ角ゴ ProN W6"/>
                <a:ea typeface="ヒラギノ角ゴ ProN W6"/>
                <a:cs typeface="ヒラギノ角ゴ ProN W6"/>
                <a:sym typeface="ヒラギノ角ゴ ProN W6"/>
              </a:defRPr>
            </a:pPr>
            <a:r>
              <a:rPr>
                <a:latin typeface="Times New Roman" panose="02020603050405020304" pitchFamily="18" charset="0"/>
                <a:ea typeface="ＭＳ Ｐ明朝" panose="02020600040205080304" pitchFamily="18" charset="-128"/>
                <a:cs typeface="Times New Roman" panose="02020603050405020304" pitchFamily="18" charset="0"/>
              </a:rPr>
              <a:t>来年度以降の</a:t>
            </a:r>
          </a:p>
          <a:p>
            <a:pPr defTabSz="457200">
              <a:lnSpc>
                <a:spcPct val="80000"/>
              </a:lnSpc>
              <a:defRPr sz="3400">
                <a:solidFill>
                  <a:srgbClr val="FFFFFF"/>
                </a:solidFill>
                <a:latin typeface="ヒラギノ角ゴ ProN W6"/>
                <a:ea typeface="ヒラギノ角ゴ ProN W6"/>
                <a:cs typeface="ヒラギノ角ゴ ProN W6"/>
                <a:sym typeface="ヒラギノ角ゴ ProN W6"/>
              </a:defRPr>
            </a:pPr>
            <a:r>
              <a:rPr>
                <a:latin typeface="Times New Roman" panose="02020603050405020304" pitchFamily="18" charset="0"/>
                <a:ea typeface="ＭＳ Ｐ明朝" panose="02020600040205080304" pitchFamily="18" charset="-128"/>
                <a:cs typeface="Times New Roman" panose="02020603050405020304" pitchFamily="18" charset="0"/>
              </a:rPr>
              <a:t>スケジュール</a:t>
            </a:r>
          </a:p>
        </p:txBody>
      </p:sp>
      <p:sp>
        <p:nvSpPr>
          <p:cNvPr id="76" name="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
          <p:cNvSpPr txBox="1"/>
          <p:nvPr/>
        </p:nvSpPr>
        <p:spPr>
          <a:xfrm>
            <a:off x="1416549" y="3107774"/>
            <a:ext cx="10171605" cy="19933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algn="just" defTabSz="457200">
              <a:lnSpc>
                <a:spcPct val="140000"/>
              </a:lnSpc>
              <a:defRPr sz="2200"/>
            </a:lvl1pPr>
          </a:lstStyle>
          <a:p>
            <a:r>
              <a:rPr lang="ja-JP" altLang="en-US" sz="3200" dirty="0">
                <a:latin typeface="Times New Roman" panose="02020603050405020304" pitchFamily="18" charset="0"/>
                <a:ea typeface="ＭＳ Ｐ明朝" panose="02020600040205080304" pitchFamily="18" charset="-128"/>
                <a:cs typeface="Times New Roman" panose="02020603050405020304" pitchFamily="18" charset="0"/>
              </a:rPr>
              <a:t>継続でウニセンター業務に従事する</a:t>
            </a:r>
          </a:p>
          <a:p>
            <a:r>
              <a:rPr lang="ja-JP" altLang="en-US" sz="3200" dirty="0">
                <a:latin typeface="Times New Roman" panose="02020603050405020304" pitchFamily="18" charset="0"/>
                <a:ea typeface="ＭＳ Ｐ明朝" panose="02020600040205080304" pitchFamily="18" charset="-128"/>
                <a:cs typeface="Times New Roman" panose="02020603050405020304" pitchFamily="18" charset="0"/>
              </a:rPr>
              <a:t>また、森林関係にも興味があるので知識を深めてゆきたい</a:t>
            </a:r>
          </a:p>
        </p:txBody>
      </p:sp>
      <p:sp>
        <p:nvSpPr>
          <p:cNvPr id="9" name="地域おこし協力隊 発表資料">
            <a:extLst>
              <a:ext uri="{FF2B5EF4-FFF2-40B4-BE49-F238E27FC236}">
                <a16:creationId xmlns:a16="http://schemas.microsoft.com/office/drawing/2014/main" id="{883C0E3E-30BF-4792-932E-78627969025D}"/>
              </a:ext>
            </a:extLst>
          </p:cNvPr>
          <p:cNvSpPr txBox="1"/>
          <p:nvPr/>
        </p:nvSpPr>
        <p:spPr>
          <a:xfrm>
            <a:off x="10513207" y="860512"/>
            <a:ext cx="2508886" cy="3976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defTabSz="457200">
              <a:lnSpc>
                <a:spcPct val="300000"/>
              </a:lnSpc>
              <a:defRPr sz="1500">
                <a:solidFill>
                  <a:srgbClr val="FFFFFF"/>
                </a:solidFill>
                <a:latin typeface="+mn-lt"/>
                <a:ea typeface="+mn-ea"/>
                <a:cs typeface="+mn-cs"/>
                <a:sym typeface="ヒラギノ角ゴ ProN W3"/>
              </a:defRPr>
            </a:lvl1pPr>
          </a:lstStyle>
          <a:p>
            <a:pPr>
              <a:lnSpc>
                <a:spcPct val="100000"/>
              </a:lnSpc>
            </a:pPr>
            <a:r>
              <a:rPr dirty="0" err="1">
                <a:solidFill>
                  <a:schemeClr val="tx1"/>
                </a:solidFill>
                <a:latin typeface="Times New Roman" panose="02020603050405020304" pitchFamily="18" charset="0"/>
                <a:ea typeface="ＭＳ Ｐ明朝" panose="02020600040205080304" pitchFamily="18" charset="-128"/>
                <a:cs typeface="Times New Roman" panose="02020603050405020304" pitchFamily="18" charset="0"/>
              </a:rPr>
              <a:t>地域おこし協力隊</a:t>
            </a:r>
            <a:r>
              <a:rPr dirty="0">
                <a:solidFill>
                  <a:schemeClr val="tx1"/>
                </a:solidFill>
                <a:latin typeface="Times New Roman" panose="02020603050405020304" pitchFamily="18" charset="0"/>
                <a:ea typeface="ＭＳ Ｐ明朝" panose="02020600040205080304" pitchFamily="18" charset="-128"/>
                <a:cs typeface="Times New Roman" panose="02020603050405020304" pitchFamily="18" charset="0"/>
              </a:rPr>
              <a:t> </a:t>
            </a:r>
            <a:r>
              <a:rPr dirty="0" err="1">
                <a:solidFill>
                  <a:schemeClr val="tx1"/>
                </a:solidFill>
                <a:latin typeface="Times New Roman" panose="02020603050405020304" pitchFamily="18" charset="0"/>
                <a:ea typeface="ＭＳ Ｐ明朝" panose="02020600040205080304" pitchFamily="18" charset="-128"/>
                <a:cs typeface="Times New Roman" panose="02020603050405020304" pitchFamily="18" charset="0"/>
              </a:rPr>
              <a:t>発表資料</a:t>
            </a:r>
            <a:endParaRPr dirty="0">
              <a:solidFill>
                <a:schemeClr val="tx1"/>
              </a:solidFill>
              <a:latin typeface="Times New Roman" panose="02020603050405020304" pitchFamily="18" charset="0"/>
              <a:ea typeface="ＭＳ Ｐ明朝" panose="02020600040205080304" pitchFamily="18" charset="-128"/>
              <a:cs typeface="Times New Roman" panose="02020603050405020304" pitchFamily="18" charset="0"/>
            </a:endParaRPr>
          </a:p>
        </p:txBody>
      </p:sp>
      <p:sp>
        <p:nvSpPr>
          <p:cNvPr id="10" name="北海道 利尻町">
            <a:extLst>
              <a:ext uri="{FF2B5EF4-FFF2-40B4-BE49-F238E27FC236}">
                <a16:creationId xmlns:a16="http://schemas.microsoft.com/office/drawing/2014/main" id="{B43DC7FA-9B25-475A-822A-987274098D66}"/>
              </a:ext>
            </a:extLst>
          </p:cNvPr>
          <p:cNvSpPr txBox="1"/>
          <p:nvPr/>
        </p:nvSpPr>
        <p:spPr>
          <a:xfrm>
            <a:off x="10513207" y="218797"/>
            <a:ext cx="2508886" cy="6541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defTabSz="457200">
              <a:lnSpc>
                <a:spcPct val="300000"/>
              </a:lnSpc>
              <a:defRPr sz="2700">
                <a:solidFill>
                  <a:srgbClr val="FFFFFF"/>
                </a:solidFill>
                <a:latin typeface="+mn-lt"/>
                <a:ea typeface="+mn-ea"/>
                <a:cs typeface="+mn-cs"/>
                <a:sym typeface="ヒラギノ角ゴ ProN W3"/>
              </a:defRPr>
            </a:lvl1pPr>
          </a:lstStyle>
          <a:p>
            <a:pPr>
              <a:lnSpc>
                <a:spcPct val="100000"/>
              </a:lnSpc>
            </a:pPr>
            <a:r>
              <a:rPr dirty="0" err="1">
                <a:solidFill>
                  <a:schemeClr val="tx1"/>
                </a:solidFill>
                <a:latin typeface="Times New Roman" panose="02020603050405020304" pitchFamily="18" charset="0"/>
                <a:ea typeface="ＭＳ Ｐ明朝" panose="02020600040205080304" pitchFamily="18" charset="-128"/>
                <a:cs typeface="Times New Roman" panose="02020603050405020304" pitchFamily="18" charset="0"/>
              </a:rPr>
              <a:t>北海道</a:t>
            </a:r>
            <a:r>
              <a:rPr dirty="0">
                <a:solidFill>
                  <a:schemeClr val="tx1"/>
                </a:solidFill>
                <a:latin typeface="Times New Roman" panose="02020603050405020304" pitchFamily="18" charset="0"/>
                <a:ea typeface="ＭＳ Ｐ明朝" panose="02020600040205080304" pitchFamily="18" charset="-128"/>
                <a:cs typeface="Times New Roman" panose="02020603050405020304" pitchFamily="18" charset="0"/>
              </a:rPr>
              <a:t> </a:t>
            </a:r>
            <a:r>
              <a:rPr dirty="0" err="1">
                <a:solidFill>
                  <a:schemeClr val="tx1"/>
                </a:solidFill>
                <a:latin typeface="Times New Roman" panose="02020603050405020304" pitchFamily="18" charset="0"/>
                <a:ea typeface="ＭＳ Ｐ明朝" panose="02020600040205080304" pitchFamily="18" charset="-128"/>
                <a:cs typeface="Times New Roman" panose="02020603050405020304" pitchFamily="18" charset="0"/>
              </a:rPr>
              <a:t>利尻町</a:t>
            </a:r>
            <a:endParaRPr dirty="0">
              <a:solidFill>
                <a:schemeClr val="tx1"/>
              </a:solidFill>
              <a:latin typeface="Times New Roman" panose="02020603050405020304" pitchFamily="18" charset="0"/>
              <a:ea typeface="ＭＳ Ｐ明朝" panose="02020600040205080304" pitchFamily="18" charset="-128"/>
              <a:cs typeface="Times New Roman" panose="02020603050405020304" pitchFamily="18" charset="0"/>
            </a:endParaRPr>
          </a:p>
        </p:txBody>
      </p:sp>
      <p:pic>
        <p:nvPicPr>
          <p:cNvPr id="3" name="図 2">
            <a:extLst>
              <a:ext uri="{FF2B5EF4-FFF2-40B4-BE49-F238E27FC236}">
                <a16:creationId xmlns:a16="http://schemas.microsoft.com/office/drawing/2014/main" id="{A58210A1-388E-4CE9-8FE9-968E7A4FD0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791"/>
          <a:stretch/>
        </p:blipFill>
        <p:spPr>
          <a:xfrm>
            <a:off x="-120315" y="5577127"/>
            <a:ext cx="7009490" cy="4113122"/>
          </a:xfrm>
          <a:prstGeom prst="rect">
            <a:avLst/>
          </a:prstGeom>
        </p:spPr>
      </p:pic>
      <p:pic>
        <p:nvPicPr>
          <p:cNvPr id="5" name="図 4">
            <a:extLst>
              <a:ext uri="{FF2B5EF4-FFF2-40B4-BE49-F238E27FC236}">
                <a16:creationId xmlns:a16="http://schemas.microsoft.com/office/drawing/2014/main" id="{442BFEF1-0C6D-4137-850C-283F588D1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7564" y="5577125"/>
            <a:ext cx="6181951" cy="4113123"/>
          </a:xfrm>
          <a:prstGeom prst="rect">
            <a:avLst/>
          </a:prstGeom>
        </p:spPr>
      </p:pic>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rgbClr val="FFFFFF"/>
        </a:solidFill>
        <a:solidFill>
          <a:srgbClr val="FFFFFF"/>
        </a:solidFill>
        <a:solidFill>
          <a:srgbClr val="FFFFFF"/>
        </a:solidFill>
      </a:fillStyleLst>
      <a:lnStyleLst>
        <a:ln>
          <a:solidFill>
            <a:srgbClr val="000000"/>
          </a:solidFill>
        </a:ln>
        <a:ln>
          <a:solidFill>
            <a:srgbClr val="000000"/>
          </a:solidFill>
        </a:ln>
        <a:ln>
          <a:solidFill>
            <a:srgbClr val="000000"/>
          </a:solidFill>
        </a:ln>
      </a:lnStyleLst>
      <a:effectStyleLst>
        <a:effectStyle>
          <a:effectLst/>
        </a:effectStyle>
        <a:effectStyle>
          <a:effectLst/>
        </a:effectStyle>
        <a:effectStyle>
          <a:effectLst/>
        </a:effectStyle>
      </a:effectStyleLst>
      <a:bgFillStyleLst>
        <a:solidFill>
          <a:srgbClr val="FFFFFF"/>
        </a:solidFill>
        <a:solidFill>
          <a:srgbClr val="FFFFFF"/>
        </a:solidFill>
        <a:solidFill>
          <a:srgbClr val="FFFFFF"/>
        </a:soli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rgbClr val="FFFFFF"/>
        </a:solidFill>
        <a:solidFill>
          <a:srgbClr val="FFFFFF"/>
        </a:solidFill>
        <a:solidFill>
          <a:srgbClr val="FFFFFF"/>
        </a:solidFill>
      </a:fillStyleLst>
      <a:lnStyleLst>
        <a:ln>
          <a:solidFill>
            <a:srgbClr val="000000"/>
          </a:solidFill>
        </a:ln>
        <a:ln>
          <a:solidFill>
            <a:srgbClr val="000000"/>
          </a:solidFill>
        </a:ln>
        <a:ln>
          <a:solidFill>
            <a:srgbClr val="000000"/>
          </a:solidFill>
        </a:ln>
      </a:lnStyleLst>
      <a:effectStyleLst>
        <a:effectStyle>
          <a:effectLst/>
        </a:effectStyle>
        <a:effectStyle>
          <a:effectLst/>
        </a:effectStyle>
        <a:effectStyle>
          <a:effectLst/>
        </a:effectStyle>
      </a:effectStyleLst>
      <a:bgFillStyleLst>
        <a:solidFill>
          <a:srgbClr val="FFFFFF"/>
        </a:solidFill>
        <a:solidFill>
          <a:srgbClr val="FFFFFF"/>
        </a:solidFill>
        <a:solidFill>
          <a:srgbClr val="FFFFFF"/>
        </a:soli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594</TotalTime>
  <Words>341</Words>
  <Application>Microsoft Macintosh PowerPoint</Application>
  <PresentationFormat>ユーザー設定</PresentationFormat>
  <Paragraphs>50</Paragraphs>
  <Slides>5</Slides>
  <Notes>1</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5</vt:i4>
      </vt:variant>
    </vt:vector>
  </HeadingPairs>
  <TitlesOfParts>
    <vt:vector size="13" baseType="lpstr">
      <vt:lpstr>ＭＳ Ｐ明朝</vt:lpstr>
      <vt:lpstr>ヒラギノ角ゴ ProN W3</vt:lpstr>
      <vt:lpstr>ヒラギノ角ゴ ProN W6</vt:lpstr>
      <vt:lpstr>Helvetica Neue Light</vt:lpstr>
      <vt:lpstr>Helvetica Neue Thin</vt:lpstr>
      <vt:lpstr>Lucida Grande</vt:lpstr>
      <vt:lpstr>Times New Roman</vt:lpstr>
      <vt:lpstr>White</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馬渡 爽</dc:creator>
  <cp:lastModifiedBy>八木橋舞子</cp:lastModifiedBy>
  <cp:revision>26</cp:revision>
  <dcterms:modified xsi:type="dcterms:W3CDTF">2021-03-07T06:20:13Z</dcterms:modified>
</cp:coreProperties>
</file>