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58"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4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日詰 彩夏" userId="bb56c4c044970ca9" providerId="LiveId" clId="{3F0292B6-BCA9-4D6D-9613-EF527A519191}"/>
    <pc:docChg chg="undo custSel addSld delSld modSld">
      <pc:chgData name="日詰 彩夏" userId="bb56c4c044970ca9" providerId="LiveId" clId="{3F0292B6-BCA9-4D6D-9613-EF527A519191}" dt="2021-02-26T09:54:40.580" v="3878" actId="2711"/>
      <pc:docMkLst>
        <pc:docMk/>
      </pc:docMkLst>
      <pc:sldChg chg="modSp mod">
        <pc:chgData name="日詰 彩夏" userId="bb56c4c044970ca9" providerId="LiveId" clId="{3F0292B6-BCA9-4D6D-9613-EF527A519191}" dt="2021-02-26T09:51:55.623" v="3873" actId="20577"/>
        <pc:sldMkLst>
          <pc:docMk/>
          <pc:sldMk cId="0" sldId="256"/>
        </pc:sldMkLst>
        <pc:spChg chg="mod">
          <ac:chgData name="日詰 彩夏" userId="bb56c4c044970ca9" providerId="LiveId" clId="{3F0292B6-BCA9-4D6D-9613-EF527A519191}" dt="2021-02-24T05:59:03.860" v="172" actId="20577"/>
          <ac:spMkLst>
            <pc:docMk/>
            <pc:sldMk cId="0" sldId="256"/>
            <ac:spMk id="56" creationId="{00000000-0000-0000-0000-000000000000}"/>
          </ac:spMkLst>
        </pc:spChg>
        <pc:spChg chg="mod">
          <ac:chgData name="日詰 彩夏" userId="bb56c4c044970ca9" providerId="LiveId" clId="{3F0292B6-BCA9-4D6D-9613-EF527A519191}" dt="2021-02-26T09:51:55.623" v="3873" actId="20577"/>
          <ac:spMkLst>
            <pc:docMk/>
            <pc:sldMk cId="0" sldId="256"/>
            <ac:spMk id="60" creationId="{00000000-0000-0000-0000-000000000000}"/>
          </ac:spMkLst>
        </pc:spChg>
      </pc:sldChg>
      <pc:sldChg chg="addSp delSp modSp mod">
        <pc:chgData name="日詰 彩夏" userId="bb56c4c044970ca9" providerId="LiveId" clId="{3F0292B6-BCA9-4D6D-9613-EF527A519191}" dt="2021-02-26T09:37:27.939" v="3772" actId="1076"/>
        <pc:sldMkLst>
          <pc:docMk/>
          <pc:sldMk cId="0" sldId="257"/>
        </pc:sldMkLst>
        <pc:spChg chg="mod">
          <ac:chgData name="日詰 彩夏" userId="bb56c4c044970ca9" providerId="LiveId" clId="{3F0292B6-BCA9-4D6D-9613-EF527A519191}" dt="2021-02-25T04:55:55.132" v="3379" actId="1076"/>
          <ac:spMkLst>
            <pc:docMk/>
            <pc:sldMk cId="0" sldId="257"/>
            <ac:spMk id="68" creationId="{00000000-0000-0000-0000-000000000000}"/>
          </ac:spMkLst>
        </pc:spChg>
        <pc:spChg chg="mod">
          <ac:chgData name="日詰 彩夏" userId="bb56c4c044970ca9" providerId="LiveId" clId="{3F0292B6-BCA9-4D6D-9613-EF527A519191}" dt="2021-02-24T11:34:19.863" v="1861" actId="1076"/>
          <ac:spMkLst>
            <pc:docMk/>
            <pc:sldMk cId="0" sldId="257"/>
            <ac:spMk id="71" creationId="{00000000-0000-0000-0000-000000000000}"/>
          </ac:spMkLst>
        </pc:spChg>
        <pc:spChg chg="del mod">
          <ac:chgData name="日詰 彩夏" userId="bb56c4c044970ca9" providerId="LiveId" clId="{3F0292B6-BCA9-4D6D-9613-EF527A519191}" dt="2021-02-25T04:49:51.475" v="2688" actId="21"/>
          <ac:spMkLst>
            <pc:docMk/>
            <pc:sldMk cId="0" sldId="257"/>
            <ac:spMk id="72" creationId="{00000000-0000-0000-0000-000000000000}"/>
          </ac:spMkLst>
        </pc:spChg>
        <pc:picChg chg="add mod">
          <ac:chgData name="日詰 彩夏" userId="bb56c4c044970ca9" providerId="LiveId" clId="{3F0292B6-BCA9-4D6D-9613-EF527A519191}" dt="2021-02-26T09:37:27.939" v="3772" actId="1076"/>
          <ac:picMkLst>
            <pc:docMk/>
            <pc:sldMk cId="0" sldId="257"/>
            <ac:picMk id="3" creationId="{D844143B-433B-48CF-B373-5013E093DF7A}"/>
          </ac:picMkLst>
        </pc:picChg>
        <pc:picChg chg="add del mod">
          <ac:chgData name="日詰 彩夏" userId="bb56c4c044970ca9" providerId="LiveId" clId="{3F0292B6-BCA9-4D6D-9613-EF527A519191}" dt="2021-02-26T09:31:09.087" v="3752" actId="931"/>
          <ac:picMkLst>
            <pc:docMk/>
            <pc:sldMk cId="0" sldId="257"/>
            <ac:picMk id="5" creationId="{8B20EFEB-1CA4-46EE-B69F-44D1DE391073}"/>
          </ac:picMkLst>
        </pc:picChg>
        <pc:picChg chg="add mod modCrop">
          <ac:chgData name="日詰 彩夏" userId="bb56c4c044970ca9" providerId="LiveId" clId="{3F0292B6-BCA9-4D6D-9613-EF527A519191}" dt="2021-02-26T09:37:21.402" v="3770" actId="1076"/>
          <ac:picMkLst>
            <pc:docMk/>
            <pc:sldMk cId="0" sldId="257"/>
            <ac:picMk id="7" creationId="{5556069E-6C18-4F4F-94A0-EE381F5E503F}"/>
          </ac:picMkLst>
        </pc:picChg>
        <pc:picChg chg="add mod modCrop">
          <ac:chgData name="日詰 彩夏" userId="bb56c4c044970ca9" providerId="LiveId" clId="{3F0292B6-BCA9-4D6D-9613-EF527A519191}" dt="2021-02-26T09:37:25.165" v="3771" actId="1076"/>
          <ac:picMkLst>
            <pc:docMk/>
            <pc:sldMk cId="0" sldId="257"/>
            <ac:picMk id="9" creationId="{0AE53AD4-68F7-4199-8EC7-5263C9A37ACB}"/>
          </ac:picMkLst>
        </pc:picChg>
        <pc:picChg chg="del">
          <ac:chgData name="日詰 彩夏" userId="bb56c4c044970ca9" providerId="LiveId" clId="{3F0292B6-BCA9-4D6D-9613-EF527A519191}" dt="2021-02-24T11:00:13.044" v="1175" actId="21"/>
          <ac:picMkLst>
            <pc:docMk/>
            <pc:sldMk cId="0" sldId="257"/>
            <ac:picMk id="69" creationId="{00000000-0000-0000-0000-000000000000}"/>
          </ac:picMkLst>
        </pc:picChg>
      </pc:sldChg>
      <pc:sldChg chg="addSp delSp modSp mod">
        <pc:chgData name="日詰 彩夏" userId="bb56c4c044970ca9" providerId="LiveId" clId="{3F0292B6-BCA9-4D6D-9613-EF527A519191}" dt="2021-02-26T09:51:25.752" v="3844" actId="1076"/>
        <pc:sldMkLst>
          <pc:docMk/>
          <pc:sldMk cId="0" sldId="258"/>
        </pc:sldMkLst>
        <pc:spChg chg="mod">
          <ac:chgData name="日詰 彩夏" userId="bb56c4c044970ca9" providerId="LiveId" clId="{3F0292B6-BCA9-4D6D-9613-EF527A519191}" dt="2021-02-26T09:51:25.752" v="3844" actId="1076"/>
          <ac:spMkLst>
            <pc:docMk/>
            <pc:sldMk cId="0" sldId="258"/>
            <ac:spMk id="76" creationId="{00000000-0000-0000-0000-000000000000}"/>
          </ac:spMkLst>
        </pc:spChg>
        <pc:spChg chg="mod">
          <ac:chgData name="日詰 彩夏" userId="bb56c4c044970ca9" providerId="LiveId" clId="{3F0292B6-BCA9-4D6D-9613-EF527A519191}" dt="2021-02-25T05:09:57.436" v="3432" actId="1076"/>
          <ac:spMkLst>
            <pc:docMk/>
            <pc:sldMk cId="0" sldId="258"/>
            <ac:spMk id="80" creationId="{00000000-0000-0000-0000-000000000000}"/>
          </ac:spMkLst>
        </pc:spChg>
        <pc:picChg chg="add del mod">
          <ac:chgData name="日詰 彩夏" userId="bb56c4c044970ca9" providerId="LiveId" clId="{3F0292B6-BCA9-4D6D-9613-EF527A519191}" dt="2021-02-26T09:47:09.473" v="3817" actId="21"/>
          <ac:picMkLst>
            <pc:docMk/>
            <pc:sldMk cId="0" sldId="258"/>
            <ac:picMk id="3" creationId="{1987EE49-250C-46D3-A9D2-FB9FDF419FD9}"/>
          </ac:picMkLst>
        </pc:picChg>
        <pc:picChg chg="add mod">
          <ac:chgData name="日詰 彩夏" userId="bb56c4c044970ca9" providerId="LiveId" clId="{3F0292B6-BCA9-4D6D-9613-EF527A519191}" dt="2021-02-26T09:46:57.736" v="3814" actId="1076"/>
          <ac:picMkLst>
            <pc:docMk/>
            <pc:sldMk cId="0" sldId="258"/>
            <ac:picMk id="5" creationId="{F782244D-E57B-4A91-A1AF-7371FF8DD18C}"/>
          </ac:picMkLst>
        </pc:picChg>
        <pc:picChg chg="add mod">
          <ac:chgData name="日詰 彩夏" userId="bb56c4c044970ca9" providerId="LiveId" clId="{3F0292B6-BCA9-4D6D-9613-EF527A519191}" dt="2021-02-26T09:46:59.654" v="3815" actId="1076"/>
          <ac:picMkLst>
            <pc:docMk/>
            <pc:sldMk cId="0" sldId="258"/>
            <ac:picMk id="7" creationId="{A13887F0-C0A0-4151-8D24-B964E076FDFF}"/>
          </ac:picMkLst>
        </pc:picChg>
        <pc:picChg chg="mod">
          <ac:chgData name="日詰 彩夏" userId="bb56c4c044970ca9" providerId="LiveId" clId="{3F0292B6-BCA9-4D6D-9613-EF527A519191}" dt="2021-02-25T05:12:40.427" v="3644" actId="1076"/>
          <ac:picMkLst>
            <pc:docMk/>
            <pc:sldMk cId="0" sldId="258"/>
            <ac:picMk id="74" creationId="{00000000-0000-0000-0000-000000000000}"/>
          </ac:picMkLst>
        </pc:picChg>
        <pc:picChg chg="del">
          <ac:chgData name="日詰 彩夏" userId="bb56c4c044970ca9" providerId="LiveId" clId="{3F0292B6-BCA9-4D6D-9613-EF527A519191}" dt="2021-02-24T12:11:43.587" v="1936" actId="21"/>
          <ac:picMkLst>
            <pc:docMk/>
            <pc:sldMk cId="0" sldId="258"/>
            <ac:picMk id="77" creationId="{00000000-0000-0000-0000-000000000000}"/>
          </ac:picMkLst>
        </pc:picChg>
        <pc:picChg chg="del">
          <ac:chgData name="日詰 彩夏" userId="bb56c4c044970ca9" providerId="LiveId" clId="{3F0292B6-BCA9-4D6D-9613-EF527A519191}" dt="2021-02-24T12:11:40.029" v="1935" actId="21"/>
          <ac:picMkLst>
            <pc:docMk/>
            <pc:sldMk cId="0" sldId="258"/>
            <ac:picMk id="78" creationId="{00000000-0000-0000-0000-000000000000}"/>
          </ac:picMkLst>
        </pc:picChg>
      </pc:sldChg>
      <pc:sldChg chg="addSp delSp modSp add mod">
        <pc:chgData name="日詰 彩夏" userId="bb56c4c044970ca9" providerId="LiveId" clId="{3F0292B6-BCA9-4D6D-9613-EF527A519191}" dt="2021-02-26T09:54:40.580" v="3878" actId="2711"/>
        <pc:sldMkLst>
          <pc:docMk/>
          <pc:sldMk cId="837613085" sldId="259"/>
        </pc:sldMkLst>
        <pc:spChg chg="add mod">
          <ac:chgData name="日詰 彩夏" userId="bb56c4c044970ca9" providerId="LiveId" clId="{3F0292B6-BCA9-4D6D-9613-EF527A519191}" dt="2021-02-26T09:54:40.580" v="3878" actId="2711"/>
          <ac:spMkLst>
            <pc:docMk/>
            <pc:sldMk cId="837613085" sldId="259"/>
            <ac:spMk id="6" creationId="{FEF39779-ADB9-4703-984B-0FA643F3A54A}"/>
          </ac:spMkLst>
        </pc:spChg>
        <pc:spChg chg="mod">
          <ac:chgData name="日詰 彩夏" userId="bb56c4c044970ca9" providerId="LiveId" clId="{3F0292B6-BCA9-4D6D-9613-EF527A519191}" dt="2021-02-26T09:42:46.068" v="3789" actId="1076"/>
          <ac:spMkLst>
            <pc:docMk/>
            <pc:sldMk cId="837613085" sldId="259"/>
            <ac:spMk id="68" creationId="{00000000-0000-0000-0000-000000000000}"/>
          </ac:spMkLst>
        </pc:spChg>
        <pc:spChg chg="mod">
          <ac:chgData name="日詰 彩夏" userId="bb56c4c044970ca9" providerId="LiveId" clId="{3F0292B6-BCA9-4D6D-9613-EF527A519191}" dt="2021-02-24T11:34:32.058" v="1862" actId="1076"/>
          <ac:spMkLst>
            <pc:docMk/>
            <pc:sldMk cId="837613085" sldId="259"/>
            <ac:spMk id="71" creationId="{00000000-0000-0000-0000-000000000000}"/>
          </ac:spMkLst>
        </pc:spChg>
        <pc:spChg chg="mod">
          <ac:chgData name="日詰 彩夏" userId="bb56c4c044970ca9" providerId="LiveId" clId="{3F0292B6-BCA9-4D6D-9613-EF527A519191}" dt="2021-02-25T05:08:33.446" v="3431" actId="20577"/>
          <ac:spMkLst>
            <pc:docMk/>
            <pc:sldMk cId="837613085" sldId="259"/>
            <ac:spMk id="72" creationId="{00000000-0000-0000-0000-000000000000}"/>
          </ac:spMkLst>
        </pc:spChg>
        <pc:picChg chg="add del mod">
          <ac:chgData name="日詰 彩夏" userId="bb56c4c044970ca9" providerId="LiveId" clId="{3F0292B6-BCA9-4D6D-9613-EF527A519191}" dt="2021-02-26T09:40:39.563" v="3774" actId="931"/>
          <ac:picMkLst>
            <pc:docMk/>
            <pc:sldMk cId="837613085" sldId="259"/>
            <ac:picMk id="3" creationId="{F84133BE-A4DC-4373-B5AF-7A540D7CBBB7}"/>
          </ac:picMkLst>
        </pc:picChg>
        <pc:picChg chg="add mod modCrop">
          <ac:chgData name="日詰 彩夏" userId="bb56c4c044970ca9" providerId="LiveId" clId="{3F0292B6-BCA9-4D6D-9613-EF527A519191}" dt="2021-02-26T09:43:43.591" v="3799" actId="1076"/>
          <ac:picMkLst>
            <pc:docMk/>
            <pc:sldMk cId="837613085" sldId="259"/>
            <ac:picMk id="5" creationId="{EB51B90E-C57B-4245-96C6-C60C8F947926}"/>
          </ac:picMkLst>
        </pc:picChg>
        <pc:picChg chg="mod">
          <ac:chgData name="日詰 彩夏" userId="bb56c4c044970ca9" providerId="LiveId" clId="{3F0292B6-BCA9-4D6D-9613-EF527A519191}" dt="2021-02-26T09:53:40.599" v="3877" actId="1035"/>
          <ac:picMkLst>
            <pc:docMk/>
            <pc:sldMk cId="837613085" sldId="259"/>
            <ac:picMk id="66" creationId="{00000000-0000-0000-0000-000000000000}"/>
          </ac:picMkLst>
        </pc:picChg>
      </pc:sldChg>
      <pc:sldChg chg="new del">
        <pc:chgData name="日詰 彩夏" userId="bb56c4c044970ca9" providerId="LiveId" clId="{3F0292B6-BCA9-4D6D-9613-EF527A519191}" dt="2021-02-26T09:40:44.605" v="3776" actId="680"/>
        <pc:sldMkLst>
          <pc:docMk/>
          <pc:sldMk cId="2364348366"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244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jpg" descr="p.jpg"/>
          <p:cNvPicPr>
            <a:picLocks noChangeAspect="1"/>
          </p:cNvPicPr>
          <p:nvPr/>
        </p:nvPicPr>
        <p:blipFill>
          <a:blip r:embed="rId3"/>
          <a:srcRect t="2635" b="2635"/>
          <a:stretch>
            <a:fillRect/>
          </a:stretch>
        </p:blipFill>
        <p:spPr>
          <a:xfrm>
            <a:off x="-301578" y="53179"/>
            <a:ext cx="13607956" cy="9700421"/>
          </a:xfrm>
          <a:prstGeom prst="rect">
            <a:avLst/>
          </a:prstGeom>
          <a:ln w="12700">
            <a:miter lim="400000"/>
          </a:ln>
        </p:spPr>
      </p:pic>
      <p:sp>
        <p:nvSpPr>
          <p:cNvPr id="55" name="出身：…"/>
          <p:cNvSpPr txBox="1"/>
          <p:nvPr/>
        </p:nvSpPr>
        <p:spPr>
          <a:xfrm>
            <a:off x="1709788" y="2499089"/>
            <a:ext cx="1268741" cy="4591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300000"/>
              </a:lnSpc>
              <a:defRPr sz="1800">
                <a:latin typeface="ヒラギノ角ゴ ProN W6"/>
                <a:ea typeface="ヒラギノ角ゴ ProN W6"/>
                <a:cs typeface="ヒラギノ角ゴ ProN W6"/>
                <a:sym typeface="ヒラギノ角ゴ ProN W6"/>
              </a:defRPr>
            </a:pPr>
            <a:r>
              <a:rPr dirty="0" err="1"/>
              <a:t>出身</a:t>
            </a:r>
            <a:r>
              <a:rPr dirty="0"/>
              <a:t>：</a:t>
            </a:r>
          </a:p>
          <a:p>
            <a:pPr algn="r" defTabSz="457200">
              <a:lnSpc>
                <a:spcPct val="300000"/>
              </a:lnSpc>
              <a:defRPr sz="1800">
                <a:latin typeface="ヒラギノ角ゴ ProN W6"/>
                <a:ea typeface="ヒラギノ角ゴ ProN W6"/>
                <a:cs typeface="ヒラギノ角ゴ ProN W6"/>
                <a:sym typeface="ヒラギノ角ゴ ProN W6"/>
              </a:defRPr>
            </a:pPr>
            <a:r>
              <a:rPr dirty="0" err="1"/>
              <a:t>活動場所</a:t>
            </a:r>
            <a:r>
              <a:rPr dirty="0"/>
              <a:t>：</a:t>
            </a:r>
            <a:endParaRPr lang="en-US" dirty="0"/>
          </a:p>
          <a:p>
            <a:pPr algn="r" defTabSz="457200">
              <a:lnSpc>
                <a:spcPct val="400000"/>
              </a:lnSpc>
              <a:defRPr sz="1800">
                <a:latin typeface="ヒラギノ角ゴ ProN W6"/>
                <a:ea typeface="ヒラギノ角ゴ ProN W6"/>
                <a:cs typeface="ヒラギノ角ゴ ProN W6"/>
                <a:sym typeface="ヒラギノ角ゴ ProN W6"/>
              </a:defRPr>
            </a:pPr>
            <a:r>
              <a:rPr dirty="0" err="1"/>
              <a:t>活動内容</a:t>
            </a:r>
            <a:r>
              <a:rPr dirty="0"/>
              <a:t>：</a:t>
            </a:r>
          </a:p>
          <a:p>
            <a:pPr algn="r" defTabSz="457200">
              <a:lnSpc>
                <a:spcPct val="300000"/>
              </a:lnSpc>
              <a:defRPr sz="1800">
                <a:latin typeface="ヒラギノ角ゴ ProN W6"/>
                <a:ea typeface="ヒラギノ角ゴ ProN W6"/>
                <a:cs typeface="ヒラギノ角ゴ ProN W6"/>
                <a:sym typeface="ヒラギノ角ゴ ProN W6"/>
              </a:defRPr>
            </a:pPr>
            <a:endParaRPr dirty="0"/>
          </a:p>
          <a:p>
            <a:pPr algn="r" defTabSz="457200">
              <a:lnSpc>
                <a:spcPct val="350000"/>
              </a:lnSpc>
              <a:defRPr sz="1800">
                <a:latin typeface="ヒラギノ角ゴ ProN W6"/>
                <a:ea typeface="ヒラギノ角ゴ ProN W6"/>
                <a:cs typeface="ヒラギノ角ゴ ProN W6"/>
                <a:sym typeface="ヒラギノ角ゴ ProN W6"/>
              </a:defRPr>
            </a:pPr>
            <a:r>
              <a:rPr dirty="0" err="1"/>
              <a:t>任期</a:t>
            </a:r>
            <a:r>
              <a:rPr dirty="0"/>
              <a:t>：</a:t>
            </a:r>
          </a:p>
        </p:txBody>
      </p:sp>
      <p:sp>
        <p:nvSpPr>
          <p:cNvPr id="56" name="埼玉県…"/>
          <p:cNvSpPr txBox="1"/>
          <p:nvPr/>
        </p:nvSpPr>
        <p:spPr>
          <a:xfrm>
            <a:off x="2908627" y="2585488"/>
            <a:ext cx="3936131" cy="4443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稚内市</a:t>
            </a:r>
            <a:endParaRPr dirty="0"/>
          </a:p>
          <a:p>
            <a:pPr algn="l" defTabSz="457200">
              <a:defRPr>
                <a:latin typeface="ヒラギノ角ゴ ProN W6"/>
                <a:ea typeface="ヒラギノ角ゴ ProN W6"/>
                <a:cs typeface="ヒラギノ角ゴ ProN W6"/>
                <a:sym typeface="ヒラギノ角ゴ ProN W6"/>
              </a:defRPr>
            </a:pPr>
            <a:endParaRPr lang="en-US" altLang="ja-JP" dirty="0"/>
          </a:p>
          <a:p>
            <a:pPr algn="l" defTabSz="457200">
              <a:defRPr>
                <a:latin typeface="ヒラギノ角ゴ ProN W6"/>
                <a:ea typeface="ヒラギノ角ゴ ProN W6"/>
                <a:cs typeface="ヒラギノ角ゴ ProN W6"/>
                <a:sym typeface="ヒラギノ角ゴ ProN W6"/>
              </a:defRPr>
            </a:pPr>
            <a:r>
              <a:rPr lang="ja-JP" altLang="en-US" dirty="0"/>
              <a:t>利尻町公営塾</a:t>
            </a:r>
            <a:endParaRPr lang="en-US" altLang="ja-JP" dirty="0"/>
          </a:p>
          <a:p>
            <a:pPr algn="l" defTabSz="457200">
              <a:defRPr>
                <a:latin typeface="ヒラギノ角ゴ ProN W6"/>
                <a:ea typeface="ヒラギノ角ゴ ProN W6"/>
                <a:cs typeface="ヒラギノ角ゴ ProN W6"/>
                <a:sym typeface="ヒラギノ角ゴ ProN W6"/>
              </a:defRPr>
            </a:pPr>
            <a:r>
              <a:rPr lang="ja-JP" altLang="en-US" dirty="0"/>
              <a:t>「まなび</a:t>
            </a:r>
            <a:r>
              <a:rPr lang="en-US" altLang="ja-JP" dirty="0"/>
              <a:t>café</a:t>
            </a:r>
            <a:r>
              <a:rPr lang="ja-JP" altLang="en-US" dirty="0"/>
              <a:t> </a:t>
            </a:r>
            <a:r>
              <a:rPr lang="en-US" altLang="ja-JP" dirty="0"/>
              <a:t>Ri-</a:t>
            </a:r>
            <a:r>
              <a:rPr lang="en-US" altLang="ja-JP" dirty="0" err="1"/>
              <a:t>shi</a:t>
            </a:r>
            <a:r>
              <a:rPr lang="ja-JP" altLang="en-US" dirty="0"/>
              <a:t>」</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高校生への学習指導</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公営塾</a:t>
            </a:r>
            <a:r>
              <a:rPr lang="en-US" altLang="ja-JP" dirty="0"/>
              <a:t>HP</a:t>
            </a:r>
            <a:r>
              <a:rPr lang="ja-JP" altLang="en-US" dirty="0"/>
              <a:t>への投稿</a:t>
            </a:r>
          </a:p>
          <a:p>
            <a:pPr algn="l" defTabSz="457200">
              <a:lnSpc>
                <a:spcPct val="300000"/>
              </a:lnSpc>
              <a:defRPr>
                <a:latin typeface="ヒラギノ角ゴ ProN W6"/>
                <a:ea typeface="ヒラギノ角ゴ ProN W6"/>
                <a:cs typeface="ヒラギノ角ゴ ProN W6"/>
                <a:sym typeface="ヒラギノ角ゴ ProN W6"/>
              </a:defRPr>
            </a:pPr>
            <a:r>
              <a:rPr lang="en-US" altLang="ja-JP" dirty="0"/>
              <a:t>2023</a:t>
            </a:r>
            <a:r>
              <a:rPr lang="ja-JP" altLang="en-US" dirty="0"/>
              <a:t>年</a:t>
            </a:r>
            <a:r>
              <a:rPr lang="en-US" altLang="ja-JP" dirty="0"/>
              <a:t>3</a:t>
            </a:r>
            <a:r>
              <a:rPr lang="ja-JP" altLang="en-US" dirty="0"/>
              <a:t>月末まで</a:t>
            </a: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日詰　彩夏</a:t>
            </a:r>
            <a:endParaRPr dirty="0"/>
          </a:p>
        </p:txBody>
      </p:sp>
      <p:sp>
        <p:nvSpPr>
          <p:cNvPr id="58"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59" name="北海道 利尻町"/>
          <p:cNvSpPr txBox="1"/>
          <p:nvPr/>
        </p:nvSpPr>
        <p:spPr>
          <a:xfrm>
            <a:off x="10105334" y="189356"/>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err="1"/>
              <a:t>北海道</a:t>
            </a:r>
            <a:r>
              <a:rPr dirty="0"/>
              <a:t> </a:t>
            </a:r>
            <a:r>
              <a:rPr dirty="0" err="1"/>
              <a:t>利尻町</a:t>
            </a:r>
            <a:endParaRPr dirty="0"/>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632828"/>
            <a:ext cx="9500144" cy="786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dirty="0"/>
              <a:t>利尻に来て</a:t>
            </a:r>
            <a:r>
              <a:rPr lang="en-US" altLang="ja-JP" dirty="0"/>
              <a:t>1</a:t>
            </a:r>
            <a:r>
              <a:rPr lang="ja-JP" altLang="en-US" dirty="0"/>
              <a:t>年が経ちました。大学で教員免許を取得し、地域活性化のサークルに入っていたため、公営塾スタッフは自分に適した職業だと感じて卒業後すぐに利尻に来ました。</a:t>
            </a:r>
            <a:endParaRPr dirty="0"/>
          </a:p>
        </p:txBody>
      </p:sp>
      <p:pic>
        <p:nvPicPr>
          <p:cNvPr id="63" name="イメージ" descr="イメージ"/>
          <p:cNvPicPr>
            <a:picLocks noChangeAspect="1"/>
          </p:cNvPicPr>
          <p:nvPr/>
        </p:nvPicPr>
        <p:blipFill>
          <a:blip r:embed="rId4"/>
          <a:stretch>
            <a:fillRect/>
          </a:stretch>
        </p:blipFill>
        <p:spPr>
          <a:xfrm>
            <a:off x="11680173" y="7235407"/>
            <a:ext cx="1236555" cy="2207095"/>
          </a:xfrm>
          <a:prstGeom prst="rect">
            <a:avLst/>
          </a:prstGeom>
          <a:ln w="12700">
            <a:miter lim="400000"/>
          </a:ln>
        </p:spPr>
      </p:pic>
      <p:pic>
        <p:nvPicPr>
          <p:cNvPr id="7" name="図 6">
            <a:extLst>
              <a:ext uri="{FF2B5EF4-FFF2-40B4-BE49-F238E27FC236}">
                <a16:creationId xmlns:a16="http://schemas.microsoft.com/office/drawing/2014/main" id="{05EFF208-9841-4FC8-BC4B-BEE67F79A6DE}"/>
              </a:ext>
            </a:extLst>
          </p:cNvPr>
          <p:cNvPicPr>
            <a:picLocks noChangeAspect="1"/>
          </p:cNvPicPr>
          <p:nvPr/>
        </p:nvPicPr>
        <p:blipFill>
          <a:blip r:embed="rId5"/>
          <a:stretch>
            <a:fillRect/>
          </a:stretch>
        </p:blipFill>
        <p:spPr>
          <a:xfrm>
            <a:off x="5953349" y="2303683"/>
            <a:ext cx="6015560" cy="4509635"/>
          </a:xfrm>
          <a:prstGeom prst="rect">
            <a:avLst/>
          </a:prstGeom>
          <a:ln>
            <a:noFill/>
          </a:ln>
          <a:effectLst>
            <a:softEdge rad="112500"/>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2"/>
          <a:srcRect t="2635" b="2635"/>
          <a:stretch>
            <a:fillRect/>
          </a:stretch>
        </p:blipFill>
        <p:spPr>
          <a:xfrm>
            <a:off x="-301625" y="13890"/>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t>活動内容</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626886" y="2957875"/>
            <a:ext cx="4617049" cy="5056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just" defTabSz="457200">
              <a:lnSpc>
                <a:spcPct val="140000"/>
              </a:lnSpc>
              <a:defRPr sz="1800"/>
            </a:lvl1pPr>
          </a:lstStyle>
          <a:p>
            <a:r>
              <a:rPr lang="ja-JP" altLang="en-US" dirty="0"/>
              <a:t>・英語の教科指導</a:t>
            </a:r>
            <a:endParaRPr lang="en-US" altLang="ja-JP" dirty="0"/>
          </a:p>
          <a:p>
            <a:r>
              <a:rPr lang="ja-JP" altLang="en-US" dirty="0"/>
              <a:t>単語の視覚的な覚え方、単語テストのポイント制、音読量の増加、リスニング・会話の練習</a:t>
            </a:r>
            <a:endParaRPr lang="en-US" altLang="ja-JP" dirty="0"/>
          </a:p>
          <a:p>
            <a:endParaRPr lang="en-US" altLang="ja-JP" dirty="0"/>
          </a:p>
          <a:p>
            <a:r>
              <a:rPr lang="ja-JP" altLang="en-US" dirty="0"/>
              <a:t>成果</a:t>
            </a:r>
            <a:endParaRPr lang="en-US" altLang="ja-JP" dirty="0"/>
          </a:p>
          <a:p>
            <a:r>
              <a:rPr lang="ja-JP" altLang="en-US" dirty="0"/>
              <a:t>発音と綴りを一致させることが難しかった生徒が正しく書けるようになってきた。</a:t>
            </a:r>
            <a:endParaRPr lang="en-US" altLang="ja-JP" dirty="0"/>
          </a:p>
          <a:p>
            <a:endParaRPr lang="en-US" altLang="ja-JP" dirty="0"/>
          </a:p>
          <a:p>
            <a:r>
              <a:rPr lang="ja-JP" altLang="en-US" dirty="0"/>
              <a:t>課題</a:t>
            </a:r>
            <a:endParaRPr lang="en-US" altLang="ja-JP" dirty="0"/>
          </a:p>
          <a:p>
            <a:r>
              <a:rPr lang="ja-JP" altLang="en-US" dirty="0"/>
              <a:t>知識の定着がまだ十分ではないので、繰り返し学習を続けていく必要がある。</a:t>
            </a:r>
            <a:endParaRPr lang="en-US" altLang="ja-JP" dirty="0"/>
          </a:p>
          <a:p>
            <a:endParaRPr lang="en-US" dirty="0"/>
          </a:p>
        </p:txBody>
      </p:sp>
      <p:sp>
        <p:nvSpPr>
          <p:cNvPr id="70"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71" name="北海道 利尻町"/>
          <p:cNvSpPr txBox="1"/>
          <p:nvPr/>
        </p:nvSpPr>
        <p:spPr>
          <a:xfrm>
            <a:off x="10286572" y="101769"/>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err="1"/>
              <a:t>北海道</a:t>
            </a:r>
            <a:r>
              <a:rPr dirty="0"/>
              <a:t> </a:t>
            </a:r>
            <a:r>
              <a:rPr dirty="0" err="1"/>
              <a:t>利尻町</a:t>
            </a:r>
            <a:endParaRPr dirty="0"/>
          </a:p>
        </p:txBody>
      </p:sp>
      <p:pic>
        <p:nvPicPr>
          <p:cNvPr id="3" name="図 2">
            <a:extLst>
              <a:ext uri="{FF2B5EF4-FFF2-40B4-BE49-F238E27FC236}">
                <a16:creationId xmlns:a16="http://schemas.microsoft.com/office/drawing/2014/main" id="{D844143B-433B-48CF-B373-5013E093D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296" y="1853842"/>
            <a:ext cx="3056835" cy="2292626"/>
          </a:xfrm>
          <a:prstGeom prst="rect">
            <a:avLst/>
          </a:prstGeom>
        </p:spPr>
      </p:pic>
      <p:pic>
        <p:nvPicPr>
          <p:cNvPr id="7" name="図 6">
            <a:extLst>
              <a:ext uri="{FF2B5EF4-FFF2-40B4-BE49-F238E27FC236}">
                <a16:creationId xmlns:a16="http://schemas.microsoft.com/office/drawing/2014/main" id="{5556069E-6C18-4F4F-94A0-EE381F5E503F}"/>
              </a:ext>
            </a:extLst>
          </p:cNvPr>
          <p:cNvPicPr>
            <a:picLocks noChangeAspect="1"/>
          </p:cNvPicPr>
          <p:nvPr/>
        </p:nvPicPr>
        <p:blipFill rotWithShape="1">
          <a:blip r:embed="rId4">
            <a:extLst>
              <a:ext uri="{28A0092B-C50C-407E-A947-70E740481C1C}">
                <a14:useLocalDpi xmlns:a14="http://schemas.microsoft.com/office/drawing/2010/main" val="0"/>
              </a:ext>
            </a:extLst>
          </a:blip>
          <a:srcRect l="33641" t="27299" r="18883" b="11213"/>
          <a:stretch/>
        </p:blipFill>
        <p:spPr>
          <a:xfrm>
            <a:off x="8729395" y="3396422"/>
            <a:ext cx="4066064" cy="2960756"/>
          </a:xfrm>
          <a:prstGeom prst="rect">
            <a:avLst/>
          </a:prstGeom>
        </p:spPr>
      </p:pic>
      <p:pic>
        <p:nvPicPr>
          <p:cNvPr id="9" name="図 8">
            <a:extLst>
              <a:ext uri="{FF2B5EF4-FFF2-40B4-BE49-F238E27FC236}">
                <a16:creationId xmlns:a16="http://schemas.microsoft.com/office/drawing/2014/main" id="{0AE53AD4-68F7-4199-8EC7-5263C9A37ACB}"/>
              </a:ext>
            </a:extLst>
          </p:cNvPr>
          <p:cNvPicPr>
            <a:picLocks noChangeAspect="1"/>
          </p:cNvPicPr>
          <p:nvPr/>
        </p:nvPicPr>
        <p:blipFill rotWithShape="1">
          <a:blip r:embed="rId5">
            <a:extLst>
              <a:ext uri="{28A0092B-C50C-407E-A947-70E740481C1C}">
                <a14:useLocalDpi xmlns:a14="http://schemas.microsoft.com/office/drawing/2010/main" val="0"/>
              </a:ext>
            </a:extLst>
          </a:blip>
          <a:srcRect l="25832" t="29753" r="25405" b="12301"/>
          <a:stretch/>
        </p:blipFill>
        <p:spPr>
          <a:xfrm>
            <a:off x="6542786" y="6396217"/>
            <a:ext cx="4373217" cy="292182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2"/>
          <a:srcRect t="2635" b="2635"/>
          <a:stretch>
            <a:fillRect/>
          </a:stretch>
        </p:blipFill>
        <p:spPr>
          <a:xfrm>
            <a:off x="-301625" y="-58372"/>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t>活動内容</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629800" y="2545709"/>
            <a:ext cx="4986429" cy="3117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vl1pPr>
          </a:lstStyle>
          <a:p>
            <a:r>
              <a:rPr lang="ja-JP" altLang="en-US" dirty="0"/>
              <a:t>・生徒への面談</a:t>
            </a:r>
          </a:p>
          <a:p>
            <a:endParaRPr lang="ja-JP" altLang="en-US" dirty="0"/>
          </a:p>
          <a:p>
            <a:r>
              <a:rPr lang="ja-JP" altLang="en-US" dirty="0"/>
              <a:t>生徒の進路の視野を広げるために実施しています。将来やりたいことがまだ見つかっていない生徒にも、好きなものを掘り下げたりしていろいろな可能性を提示しています。</a:t>
            </a:r>
          </a:p>
          <a:p>
            <a:endParaRPr lang="en-US" altLang="ja-JP" dirty="0"/>
          </a:p>
          <a:p>
            <a:endParaRPr lang="en-US" altLang="ja-JP" dirty="0"/>
          </a:p>
        </p:txBody>
      </p:sp>
      <p:sp>
        <p:nvSpPr>
          <p:cNvPr id="70"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71" name="北海道 利尻町"/>
          <p:cNvSpPr txBox="1"/>
          <p:nvPr/>
        </p:nvSpPr>
        <p:spPr>
          <a:xfrm>
            <a:off x="10286572" y="235325"/>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err="1"/>
              <a:t>北海道</a:t>
            </a:r>
            <a:r>
              <a:rPr dirty="0"/>
              <a:t> </a:t>
            </a:r>
            <a:r>
              <a:rPr dirty="0" err="1"/>
              <a:t>利尻町</a:t>
            </a:r>
            <a:endParaRPr dirty="0"/>
          </a:p>
        </p:txBody>
      </p:sp>
      <p:sp>
        <p:nvSpPr>
          <p:cNvPr id="72" name="テキストテキストテキストテキストテキストテキストテキストテキストテキストテキストテキストテキストテキスト"/>
          <p:cNvSpPr txBox="1"/>
          <p:nvPr/>
        </p:nvSpPr>
        <p:spPr>
          <a:xfrm>
            <a:off x="2079351" y="8411157"/>
            <a:ext cx="9073756" cy="305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lnSpc>
                <a:spcPct val="140000"/>
              </a:lnSpc>
              <a:defRPr sz="1300">
                <a:latin typeface="ヒラギノ角ゴ ProN W6"/>
                <a:ea typeface="ヒラギノ角ゴ ProN W6"/>
                <a:cs typeface="ヒラギノ角ゴ ProN W6"/>
                <a:sym typeface="ヒラギノ角ゴ ProN W6"/>
              </a:defRPr>
            </a:lvl1pPr>
          </a:lstStyle>
          <a:p>
            <a:endParaRPr dirty="0"/>
          </a:p>
        </p:txBody>
      </p:sp>
      <p:pic>
        <p:nvPicPr>
          <p:cNvPr id="5" name="図 4">
            <a:extLst>
              <a:ext uri="{FF2B5EF4-FFF2-40B4-BE49-F238E27FC236}">
                <a16:creationId xmlns:a16="http://schemas.microsoft.com/office/drawing/2014/main" id="{EB51B90E-C57B-4245-96C6-C60C8F947926}"/>
              </a:ext>
            </a:extLst>
          </p:cNvPr>
          <p:cNvPicPr>
            <a:picLocks noChangeAspect="1"/>
          </p:cNvPicPr>
          <p:nvPr/>
        </p:nvPicPr>
        <p:blipFill rotWithShape="1">
          <a:blip r:embed="rId3">
            <a:extLst>
              <a:ext uri="{28A0092B-C50C-407E-A947-70E740481C1C}">
                <a14:useLocalDpi xmlns:a14="http://schemas.microsoft.com/office/drawing/2010/main" val="0"/>
              </a:ext>
            </a:extLst>
          </a:blip>
          <a:srcRect l="259" t="13060" b="7173"/>
          <a:stretch/>
        </p:blipFill>
        <p:spPr>
          <a:xfrm>
            <a:off x="2869522" y="5618688"/>
            <a:ext cx="7265659" cy="3266872"/>
          </a:xfrm>
          <a:prstGeom prst="rect">
            <a:avLst/>
          </a:prstGeom>
        </p:spPr>
      </p:pic>
      <p:sp>
        <p:nvSpPr>
          <p:cNvPr id="6" name="テキスト ボックス 5">
            <a:extLst>
              <a:ext uri="{FF2B5EF4-FFF2-40B4-BE49-F238E27FC236}">
                <a16:creationId xmlns:a16="http://schemas.microsoft.com/office/drawing/2014/main" id="{FEF39779-ADB9-4703-984B-0FA643F3A54A}"/>
              </a:ext>
            </a:extLst>
          </p:cNvPr>
          <p:cNvSpPr txBox="1"/>
          <p:nvPr/>
        </p:nvSpPr>
        <p:spPr>
          <a:xfrm>
            <a:off x="6937512" y="2545709"/>
            <a:ext cx="4986429"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ja-JP" altLang="en-US" dirty="0">
                <a:latin typeface="+mj-lt"/>
              </a:rPr>
              <a:t>・</a:t>
            </a:r>
            <a:r>
              <a:rPr lang="en-US" altLang="ja-JP" dirty="0">
                <a:latin typeface="+mj-lt"/>
              </a:rPr>
              <a:t>HP</a:t>
            </a:r>
            <a:r>
              <a:rPr lang="ja-JP" altLang="en-US" dirty="0">
                <a:latin typeface="+mj-lt"/>
              </a:rPr>
              <a:t>、</a:t>
            </a:r>
            <a:r>
              <a:rPr lang="en-US" altLang="ja-JP" dirty="0">
                <a:latin typeface="+mj-lt"/>
              </a:rPr>
              <a:t>Face book</a:t>
            </a:r>
            <a:r>
              <a:rPr lang="ja-JP" altLang="en-US" dirty="0">
                <a:latin typeface="+mj-lt"/>
              </a:rPr>
              <a:t>の更新</a:t>
            </a:r>
            <a:endParaRPr lang="en-US" altLang="ja-JP" dirty="0">
              <a:latin typeface="+mj-lt"/>
            </a:endParaRPr>
          </a:p>
          <a:p>
            <a:pPr algn="just"/>
            <a:endParaRPr lang="en-US" altLang="ja-JP" dirty="0">
              <a:latin typeface="+mj-lt"/>
            </a:endParaRPr>
          </a:p>
          <a:p>
            <a:pPr algn="just"/>
            <a:r>
              <a:rPr lang="ja-JP" altLang="en-US" dirty="0">
                <a:latin typeface="+mj-lt"/>
              </a:rPr>
              <a:t>公営塾の活動を広く知ってもらうために更新しています。生徒の様子や塾での活動などを掲載しました</a:t>
            </a:r>
            <a:r>
              <a:rPr lang="ja-JP" altLang="en-US" dirty="0"/>
              <a:t>。</a:t>
            </a:r>
            <a:endParaRPr lang="en-US" altLang="ja-JP" dirty="0"/>
          </a:p>
          <a:p>
            <a:pPr algn="just"/>
            <a:endParaRPr lang="en-US" altLang="ja-JP" dirty="0"/>
          </a:p>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dirty="0">
              <a:ln>
                <a:noFill/>
              </a:ln>
              <a:solidFill>
                <a:srgbClr val="000000"/>
              </a:solidFill>
              <a:effectLst/>
              <a:uFillTx/>
              <a:latin typeface="+mn-lt"/>
              <a:ea typeface="+mn-ea"/>
              <a:cs typeface="+mn-cs"/>
              <a:sym typeface="ヒラギノ角ゴ ProN W3"/>
            </a:endParaRPr>
          </a:p>
        </p:txBody>
      </p:sp>
    </p:spTree>
    <p:extLst>
      <p:ext uri="{BB962C8B-B14F-4D97-AF65-F5344CB8AC3E}">
        <p14:creationId xmlns:p14="http://schemas.microsoft.com/office/powerpoint/2010/main" val="8376130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jpg" descr="p.jpg"/>
          <p:cNvPicPr>
            <a:picLocks noChangeAspect="1"/>
          </p:cNvPicPr>
          <p:nvPr/>
        </p:nvPicPr>
        <p:blipFill>
          <a:blip r:embed="rId2"/>
          <a:srcRect t="2635" b="2635"/>
          <a:stretch>
            <a:fillRect/>
          </a:stretch>
        </p:blipFill>
        <p:spPr>
          <a:xfrm>
            <a:off x="-603154" y="26589"/>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t>来年度以降の</a:t>
            </a:r>
          </a:p>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t>スケジュール</a:t>
            </a:r>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675009" y="2883494"/>
            <a:ext cx="10171605" cy="1993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lgn="just" defTabSz="457200">
              <a:lnSpc>
                <a:spcPct val="140000"/>
              </a:lnSpc>
              <a:defRPr sz="2200"/>
            </a:lvl1pPr>
          </a:lstStyle>
          <a:p>
            <a:r>
              <a:rPr lang="ja-JP" altLang="en-US" dirty="0"/>
              <a:t>・受験対策の強化</a:t>
            </a:r>
            <a:endParaRPr lang="en-US" altLang="ja-JP" dirty="0"/>
          </a:p>
          <a:p>
            <a:r>
              <a:rPr lang="ja-JP" altLang="en-US" dirty="0"/>
              <a:t>・今年度の活動の継続</a:t>
            </a:r>
            <a:endParaRPr lang="en-US" altLang="ja-JP" dirty="0"/>
          </a:p>
          <a:p>
            <a:r>
              <a:rPr lang="ja-JP" altLang="en-US" dirty="0"/>
              <a:t>・英語を好きになってもらえる工夫</a:t>
            </a:r>
            <a:endParaRPr lang="en-US" altLang="ja-JP" dirty="0"/>
          </a:p>
          <a:p>
            <a:r>
              <a:rPr lang="ja-JP" altLang="en-US" dirty="0"/>
              <a:t>・生徒数の増加</a:t>
            </a:r>
            <a:endParaRPr lang="en-US" altLang="ja-JP" dirty="0"/>
          </a:p>
          <a:p>
            <a:endParaRPr lang="en-US" altLang="ja-JP" dirty="0"/>
          </a:p>
          <a:p>
            <a:r>
              <a:rPr lang="ja-JP" altLang="en-US" dirty="0"/>
              <a:t>・塾以外の活動でも協力隊として町に貢献したい</a:t>
            </a:r>
            <a:endParaRPr lang="en-US" altLang="ja-JP" dirty="0"/>
          </a:p>
          <a:p>
            <a:endParaRPr lang="en-US" dirty="0"/>
          </a:p>
        </p:txBody>
      </p:sp>
      <p:sp>
        <p:nvSpPr>
          <p:cNvPr id="79" name="地域おこし協力隊…"/>
          <p:cNvSpPr txBox="1"/>
          <p:nvPr/>
        </p:nvSpPr>
        <p:spPr>
          <a:xfrm>
            <a:off x="10549154" y="907609"/>
            <a:ext cx="2246305"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t>地域おこし協力隊</a:t>
            </a:r>
          </a:p>
          <a:p>
            <a:pPr algn="r" defTabSz="457200">
              <a:lnSpc>
                <a:spcPct val="80000"/>
              </a:lnSpc>
              <a:defRPr sz="1700"/>
            </a:pPr>
            <a:r>
              <a:t>発表資料</a:t>
            </a:r>
          </a:p>
        </p:txBody>
      </p:sp>
      <p:sp>
        <p:nvSpPr>
          <p:cNvPr id="80" name="北海道 利尻町"/>
          <p:cNvSpPr txBox="1"/>
          <p:nvPr/>
        </p:nvSpPr>
        <p:spPr>
          <a:xfrm>
            <a:off x="10286572" y="251605"/>
            <a:ext cx="2508887" cy="45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err="1"/>
              <a:t>北海道</a:t>
            </a:r>
            <a:r>
              <a:rPr dirty="0"/>
              <a:t> </a:t>
            </a:r>
            <a:r>
              <a:rPr dirty="0" err="1"/>
              <a:t>利尻町</a:t>
            </a:r>
            <a:endParaRPr dirty="0"/>
          </a:p>
        </p:txBody>
      </p:sp>
      <p:pic>
        <p:nvPicPr>
          <p:cNvPr id="5" name="図 4">
            <a:extLst>
              <a:ext uri="{FF2B5EF4-FFF2-40B4-BE49-F238E27FC236}">
                <a16:creationId xmlns:a16="http://schemas.microsoft.com/office/drawing/2014/main" id="{F782244D-E57B-4A91-A1AF-7371FF8DD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812" y="5388287"/>
            <a:ext cx="4646750" cy="3485849"/>
          </a:xfrm>
          <a:prstGeom prst="rect">
            <a:avLst/>
          </a:prstGeom>
        </p:spPr>
      </p:pic>
      <p:pic>
        <p:nvPicPr>
          <p:cNvPr id="7" name="図 6">
            <a:extLst>
              <a:ext uri="{FF2B5EF4-FFF2-40B4-BE49-F238E27FC236}">
                <a16:creationId xmlns:a16="http://schemas.microsoft.com/office/drawing/2014/main" id="{A13887F0-C0A0-4151-8D24-B964E076F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513" y="5458546"/>
            <a:ext cx="4484032" cy="3363024"/>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977</TotalTime>
  <Words>278</Words>
  <Application>Microsoft Office PowerPoint</Application>
  <PresentationFormat>ユーザー設定</PresentationFormat>
  <Paragraphs>50</Paragraphs>
  <Slides>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Helvetica Neue Light</vt:lpstr>
      <vt:lpstr>Helvetica Neue Thin</vt:lpstr>
      <vt:lpstr>Lucida Grande</vt:lpstr>
      <vt:lpstr>ヒラギノ角ゴ ProN W3</vt:lpstr>
      <vt:lpstr>ヒラギノ角ゴ ProN W6</vt:lpstr>
      <vt:lpstr>Arial</vt:lpstr>
      <vt:lpstr>White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日詰 彩夏</cp:lastModifiedBy>
  <cp:revision>16</cp:revision>
  <dcterms:modified xsi:type="dcterms:W3CDTF">2021-02-26T09:57:10Z</dcterms:modified>
</cp:coreProperties>
</file>