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6" r:id="rId2"/>
    <p:sldId id="257" r:id="rId3"/>
    <p:sldId id="258" r:id="rId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435"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xfrm>
            <a:off x="1143000" y="685800"/>
            <a:ext cx="4572000" cy="3429000"/>
          </a:xfrm>
          <a:prstGeom prst="rect">
            <a:avLst/>
          </a:prstGeom>
        </p:spPr>
        <p:txBody>
          <a:bodyPr/>
          <a:lstStyle/>
          <a:p>
            <a:endParaRPr/>
          </a:p>
        </p:txBody>
      </p:sp>
      <p:sp>
        <p:nvSpPr>
          <p:cNvPr id="52" name="Shape 5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13052663"/>
      </p:ext>
    </p:extLst>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defTabSz="457200" latinLnBrk="0">
      <a:defRPr sz="2200">
        <a:latin typeface="Lucida Grande"/>
        <a:ea typeface="Lucida Grande"/>
        <a:cs typeface="Lucida Grande"/>
        <a:sym typeface="Lucida Grande"/>
      </a:defRPr>
    </a:lvl2pPr>
    <a:lvl3pPr defTabSz="457200" latinLnBrk="0">
      <a:defRPr sz="2200">
        <a:latin typeface="Lucida Grande"/>
        <a:ea typeface="Lucida Grande"/>
        <a:cs typeface="Lucida Grande"/>
        <a:sym typeface="Lucida Grande"/>
      </a:defRPr>
    </a:lvl3pPr>
    <a:lvl4pPr defTabSz="457200" latinLnBrk="0">
      <a:defRPr sz="2200">
        <a:latin typeface="Lucida Grande"/>
        <a:ea typeface="Lucida Grande"/>
        <a:cs typeface="Lucida Grande"/>
        <a:sym typeface="Lucida Grande"/>
      </a:defRPr>
    </a:lvl4pPr>
    <a:lvl5pPr defTabSz="457200" latinLnBrk="0">
      <a:defRPr sz="2200">
        <a:latin typeface="Lucida Grande"/>
        <a:ea typeface="Lucida Grande"/>
        <a:cs typeface="Lucida Grande"/>
        <a:sym typeface="Lucida Grande"/>
      </a:defRPr>
    </a:lvl5pPr>
    <a:lvl6pPr defTabSz="457200" latinLnBrk="0">
      <a:defRPr sz="2200">
        <a:latin typeface="Lucida Grande"/>
        <a:ea typeface="Lucida Grande"/>
        <a:cs typeface="Lucida Grande"/>
        <a:sym typeface="Lucida Grande"/>
      </a:defRPr>
    </a:lvl6pPr>
    <a:lvl7pPr defTabSz="457200" latinLnBrk="0">
      <a:defRPr sz="2200">
        <a:latin typeface="Lucida Grande"/>
        <a:ea typeface="Lucida Grande"/>
        <a:cs typeface="Lucida Grande"/>
        <a:sym typeface="Lucida Grande"/>
      </a:defRPr>
    </a:lvl7pPr>
    <a:lvl8pPr defTabSz="457200" latinLnBrk="0">
      <a:defRPr sz="2200">
        <a:latin typeface="Lucida Grande"/>
        <a:ea typeface="Lucida Grande"/>
        <a:cs typeface="Lucida Grande"/>
        <a:sym typeface="Lucida Grande"/>
      </a:defRPr>
    </a:lvl8pPr>
    <a:lvl9pPr defTabSz="457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タイトル&amp;サブタイトル">
    <p:spTree>
      <p:nvGrpSpPr>
        <p:cNvPr id="1" name=""/>
        <p:cNvGrpSpPr/>
        <p:nvPr/>
      </p:nvGrpSpPr>
      <p:grpSpPr>
        <a:xfrm>
          <a:off x="0" y="0"/>
          <a:ext cx="0" cy="0"/>
          <a:chOff x="0" y="0"/>
          <a:chExt cx="0" cy="0"/>
        </a:xfrm>
      </p:grpSpPr>
      <p:sp>
        <p:nvSpPr>
          <p:cNvPr id="6" name="タイトルテキスト"/>
          <p:cNvSpPr txBox="1">
            <a:spLocks noGrp="1"/>
          </p:cNvSpPr>
          <p:nvPr>
            <p:ph type="title"/>
          </p:nvPr>
        </p:nvSpPr>
        <p:spPr>
          <a:xfrm>
            <a:off x="1270000" y="1638300"/>
            <a:ext cx="10464800" cy="3302000"/>
          </a:xfrm>
          <a:prstGeom prst="rect">
            <a:avLst/>
          </a:prstGeom>
        </p:spPr>
        <p:txBody>
          <a:bodyPr anchor="b"/>
          <a:lstStyle/>
          <a:p>
            <a:r>
              <a:t>タイトルテキスト</a:t>
            </a:r>
          </a:p>
        </p:txBody>
      </p:sp>
      <p:sp>
        <p:nvSpPr>
          <p:cNvPr id="7" name="本文レベル1…"/>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本文レベル1</a:t>
            </a:r>
          </a:p>
          <a:p>
            <a:pPr lvl="1"/>
            <a:r>
              <a:t>本文レベル2</a:t>
            </a:r>
          </a:p>
          <a:p>
            <a:pPr lvl="2"/>
            <a:r>
              <a:t>本文レベル3</a:t>
            </a:r>
          </a:p>
          <a:p>
            <a:pPr lvl="3"/>
            <a:r>
              <a:t>本文レベル4</a:t>
            </a:r>
          </a:p>
          <a:p>
            <a:pPr lvl="4"/>
            <a:r>
              <a:t>本文レベル5</a:t>
            </a:r>
          </a:p>
        </p:txBody>
      </p:sp>
      <p:sp>
        <p:nvSpPr>
          <p:cNvPr id="8" name="スライド番号"/>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43" name="四角形"/>
          <p:cNvSpPr txBox="1">
            <a:spLocks noGrp="1"/>
          </p:cNvSpPr>
          <p:nvPr>
            <p:ph type="body" sz="quarter" idx="13"/>
          </p:nvPr>
        </p:nvSpPr>
        <p:spPr>
          <a:xfrm>
            <a:off x="1270000" y="4267200"/>
            <a:ext cx="10464800" cy="609600"/>
          </a:xfrm>
          <a:prstGeom prst="rect">
            <a:avLst/>
          </a:prstGeom>
        </p:spPr>
        <p:txBody>
          <a:bodyPr>
            <a:noAutofit/>
          </a:bodyPr>
          <a:lstStyle>
            <a:lvl1pPr marL="0" indent="0" algn="ctr">
              <a:spcBef>
                <a:spcPts val="0"/>
              </a:spcBef>
              <a:buSzTx/>
              <a:buNone/>
              <a:defRPr sz="3400"/>
            </a:lvl1pPr>
          </a:lstStyle>
          <a:p>
            <a:r>
              <a:t> </a:t>
            </a:r>
          </a:p>
        </p:txBody>
      </p:sp>
      <p:sp>
        <p:nvSpPr>
          <p:cNvPr id="44" name="本文レベル1…"/>
          <p:cNvSpPr txBox="1">
            <a:spLocks noGrp="1"/>
          </p:cNvSpPr>
          <p:nvPr>
            <p:ph type="body" sz="quarter" idx="1"/>
          </p:nvPr>
        </p:nvSpPr>
        <p:spPr>
          <a:xfrm>
            <a:off x="1270000" y="6362700"/>
            <a:ext cx="10464800" cy="457200"/>
          </a:xfrm>
          <a:prstGeom prst="rect">
            <a:avLst/>
          </a:prstGeom>
        </p:spPr>
        <p:txBody>
          <a:bodyPr anchor="t"/>
          <a:lstStyle>
            <a:lvl1pPr marL="0" indent="0" algn="ctr">
              <a:spcBef>
                <a:spcPts val="0"/>
              </a:spcBef>
              <a:buSzTx/>
              <a:buNone/>
              <a:defRPr sz="2400"/>
            </a:lvl1pPr>
            <a:lvl2pPr marL="777875" indent="-333375" algn="ctr">
              <a:spcBef>
                <a:spcPts val="0"/>
              </a:spcBef>
              <a:defRPr sz="2400"/>
            </a:lvl2pPr>
            <a:lvl3pPr marL="1222375" indent="-333375" algn="ctr">
              <a:spcBef>
                <a:spcPts val="0"/>
              </a:spcBef>
              <a:defRPr sz="2400"/>
            </a:lvl3pPr>
            <a:lvl4pPr marL="1666875" indent="-333375" algn="ctr">
              <a:spcBef>
                <a:spcPts val="0"/>
              </a:spcBef>
              <a:defRPr sz="2400"/>
            </a:lvl4pPr>
            <a:lvl5pPr marL="2111375" indent="-333375" algn="ctr">
              <a:spcBef>
                <a:spcPts val="0"/>
              </a:spcBef>
              <a:defRPr sz="2400"/>
            </a:lvl5pPr>
          </a:lstStyle>
          <a:p>
            <a:r>
              <a:t>本文レベル1</a:t>
            </a:r>
          </a:p>
          <a:p>
            <a:pPr lvl="1"/>
            <a:r>
              <a:t>本文レベル2</a:t>
            </a:r>
          </a:p>
          <a:p>
            <a:pPr lvl="2"/>
            <a:r>
              <a:t>本文レベル3</a:t>
            </a:r>
          </a:p>
          <a:p>
            <a:pPr lvl="3"/>
            <a:r>
              <a:t>本文レベル4</a:t>
            </a:r>
          </a:p>
          <a:p>
            <a:pPr lvl="4"/>
            <a:r>
              <a:t>本文レベル5</a:t>
            </a:r>
          </a:p>
        </p:txBody>
      </p:sp>
      <p:sp>
        <p:nvSpPr>
          <p:cNvPr id="4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47" name="イメージ"/>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4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5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10" name="イメージ"/>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11" name="タイトルテキスト"/>
          <p:cNvSpPr txBox="1">
            <a:spLocks noGrp="1"/>
          </p:cNvSpPr>
          <p:nvPr>
            <p:ph type="title"/>
          </p:nvPr>
        </p:nvSpPr>
        <p:spPr>
          <a:xfrm>
            <a:off x="1270000" y="6718300"/>
            <a:ext cx="10464800" cy="1422400"/>
          </a:xfrm>
          <a:prstGeom prst="rect">
            <a:avLst/>
          </a:prstGeom>
        </p:spPr>
        <p:txBody>
          <a:bodyPr anchor="b"/>
          <a:lstStyle/>
          <a:p>
            <a:r>
              <a:t>タイトルテキスト</a:t>
            </a:r>
          </a:p>
        </p:txBody>
      </p:sp>
      <p:sp>
        <p:nvSpPr>
          <p:cNvPr id="12" name="本文レベル1…"/>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本文レベル1</a:t>
            </a:r>
          </a:p>
          <a:p>
            <a:pPr lvl="1"/>
            <a:r>
              <a:t>本文レベル2</a:t>
            </a:r>
          </a:p>
          <a:p>
            <a:pPr lvl="2"/>
            <a:r>
              <a:t>本文レベル3</a:t>
            </a:r>
          </a:p>
          <a:p>
            <a:pPr lvl="3"/>
            <a:r>
              <a:t>本文レベル4</a:t>
            </a:r>
          </a:p>
          <a:p>
            <a:pPr lvl="4"/>
            <a:r>
              <a:t>本文レベル5</a:t>
            </a:r>
          </a:p>
        </p:txBody>
      </p:sp>
      <p:sp>
        <p:nvSpPr>
          <p:cNvPr id="1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15" name="タイトルテキスト"/>
          <p:cNvSpPr txBox="1">
            <a:spLocks noGrp="1"/>
          </p:cNvSpPr>
          <p:nvPr>
            <p:ph type="title"/>
          </p:nvPr>
        </p:nvSpPr>
        <p:spPr>
          <a:xfrm>
            <a:off x="1270000" y="3225800"/>
            <a:ext cx="10464800" cy="3302000"/>
          </a:xfrm>
          <a:prstGeom prst="rect">
            <a:avLst/>
          </a:prstGeom>
        </p:spPr>
        <p:txBody>
          <a:bodyPr/>
          <a:lstStyle/>
          <a:p>
            <a:r>
              <a:t>タイトルテキスト</a:t>
            </a:r>
          </a:p>
        </p:txBody>
      </p:sp>
      <p:sp>
        <p:nvSpPr>
          <p:cNvPr id="1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18" name="イメージ"/>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19" name="タイトルテキスト"/>
          <p:cNvSpPr txBox="1">
            <a:spLocks noGrp="1"/>
          </p:cNvSpPr>
          <p:nvPr>
            <p:ph type="title"/>
          </p:nvPr>
        </p:nvSpPr>
        <p:spPr>
          <a:xfrm>
            <a:off x="952500" y="635000"/>
            <a:ext cx="5334000" cy="3987800"/>
          </a:xfrm>
          <a:prstGeom prst="rect">
            <a:avLst/>
          </a:prstGeom>
        </p:spPr>
        <p:txBody>
          <a:bodyPr anchor="b"/>
          <a:lstStyle>
            <a:lvl1pPr>
              <a:defRPr sz="6000"/>
            </a:lvl1pPr>
          </a:lstStyle>
          <a:p>
            <a:r>
              <a:t>タイトルテキスト</a:t>
            </a:r>
          </a:p>
        </p:txBody>
      </p:sp>
      <p:sp>
        <p:nvSpPr>
          <p:cNvPr id="20" name="本文レベル1…"/>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本文レベル1</a:t>
            </a:r>
          </a:p>
          <a:p>
            <a:pPr lvl="1"/>
            <a:r>
              <a:t>本文レベル2</a:t>
            </a:r>
          </a:p>
          <a:p>
            <a:pPr lvl="2"/>
            <a:r>
              <a:t>本文レベル3</a:t>
            </a:r>
          </a:p>
          <a:p>
            <a:pPr lvl="3"/>
            <a:r>
              <a:t>本文レベル4</a:t>
            </a:r>
          </a:p>
          <a:p>
            <a:pPr lvl="4"/>
            <a:r>
              <a:t>本文レベル5</a:t>
            </a:r>
          </a:p>
        </p:txBody>
      </p:sp>
      <p:sp>
        <p:nvSpPr>
          <p:cNvPr id="2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23" name="タイトルテキスト"/>
          <p:cNvSpPr txBox="1">
            <a:spLocks noGrp="1"/>
          </p:cNvSpPr>
          <p:nvPr>
            <p:ph type="title"/>
          </p:nvPr>
        </p:nvSpPr>
        <p:spPr>
          <a:prstGeom prst="rect">
            <a:avLst/>
          </a:prstGeom>
        </p:spPr>
        <p:txBody>
          <a:bodyPr/>
          <a:lstStyle/>
          <a:p>
            <a:r>
              <a:t>タイトルテキスト</a:t>
            </a:r>
          </a:p>
        </p:txBody>
      </p:sp>
      <p:sp>
        <p:nvSpPr>
          <p:cNvPr id="2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26" name="タイトルテキスト"/>
          <p:cNvSpPr txBox="1">
            <a:spLocks noGrp="1"/>
          </p:cNvSpPr>
          <p:nvPr>
            <p:ph type="title"/>
          </p:nvPr>
        </p:nvSpPr>
        <p:spPr>
          <a:prstGeom prst="rect">
            <a:avLst/>
          </a:prstGeom>
        </p:spPr>
        <p:txBody>
          <a:bodyPr/>
          <a:lstStyle/>
          <a:p>
            <a:r>
              <a:t>タイトルテキスト</a:t>
            </a:r>
          </a:p>
        </p:txBody>
      </p:sp>
      <p:sp>
        <p:nvSpPr>
          <p:cNvPr id="27"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2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30" name="イメージ"/>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31" name="タイトルテキスト"/>
          <p:cNvSpPr txBox="1">
            <a:spLocks noGrp="1"/>
          </p:cNvSpPr>
          <p:nvPr>
            <p:ph type="title"/>
          </p:nvPr>
        </p:nvSpPr>
        <p:spPr>
          <a:prstGeom prst="rect">
            <a:avLst/>
          </a:prstGeom>
        </p:spPr>
        <p:txBody>
          <a:bodyPr/>
          <a:lstStyle/>
          <a:p>
            <a:r>
              <a:t>タイトルテキスト</a:t>
            </a:r>
          </a:p>
        </p:txBody>
      </p:sp>
      <p:sp>
        <p:nvSpPr>
          <p:cNvPr id="32" name="本文レベル1…"/>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本文レベル1</a:t>
            </a:r>
          </a:p>
          <a:p>
            <a:pPr lvl="1"/>
            <a:r>
              <a:t>本文レベル2</a:t>
            </a:r>
          </a:p>
          <a:p>
            <a:pPr lvl="2"/>
            <a:r>
              <a:t>本文レベル3</a:t>
            </a:r>
          </a:p>
          <a:p>
            <a:pPr lvl="3"/>
            <a:r>
              <a:t>本文レベル4</a:t>
            </a:r>
          </a:p>
          <a:p>
            <a:pPr lvl="4"/>
            <a:r>
              <a:t>本文レベル5</a:t>
            </a:r>
          </a:p>
        </p:txBody>
      </p:sp>
      <p:sp>
        <p:nvSpPr>
          <p:cNvPr id="33" name="スライド番号"/>
          <p:cNvSpPr txBox="1">
            <a:spLocks noGrp="1"/>
          </p:cNvSpPr>
          <p:nvPr>
            <p:ph type="sldNum" sz="quarter" idx="2"/>
          </p:nvPr>
        </p:nvSpPr>
        <p:spPr>
          <a:xfrm>
            <a:off x="6308360" y="9296400"/>
            <a:ext cx="381306" cy="304800"/>
          </a:xfrm>
          <a:prstGeom prst="rect">
            <a:avLst/>
          </a:prstGeom>
        </p:spPr>
        <p:txBody>
          <a:bodyPr/>
          <a:lstStyle>
            <a:lvl1pPr>
              <a:defRPr>
                <a:latin typeface="+mn-lt"/>
                <a:ea typeface="+mn-ea"/>
                <a:cs typeface="+mn-cs"/>
                <a:sym typeface="ヒラギノ角ゴ ProN W3"/>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35" name="本文レベル1…"/>
          <p:cNvSpPr txBox="1">
            <a:spLocks noGrp="1"/>
          </p:cNvSpPr>
          <p:nvPr>
            <p:ph type="body" idx="1"/>
          </p:nvPr>
        </p:nvSpPr>
        <p:spPr>
          <a:xfrm>
            <a:off x="952500" y="1270000"/>
            <a:ext cx="11099800" cy="7213600"/>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3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
        <p:nvSpPr>
          <p:cNvPr id="38" name="イメージ"/>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39" name="イメージ"/>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40" name="イメージ"/>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4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タイトルテキスト"/>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タイトルテキスト</a:t>
            </a:r>
          </a:p>
        </p:txBody>
      </p:sp>
      <p:sp>
        <p:nvSpPr>
          <p:cNvPr id="3" name="本文レベル1…"/>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本文レベル1</a:t>
            </a:r>
          </a:p>
          <a:p>
            <a:pPr lvl="1"/>
            <a:r>
              <a:t>本文レベル2</a:t>
            </a:r>
          </a:p>
          <a:p>
            <a:pPr lvl="2"/>
            <a:r>
              <a:t>本文レベル3</a:t>
            </a:r>
          </a:p>
          <a:p>
            <a:pPr lvl="3"/>
            <a:r>
              <a:t>本文レベル4</a:t>
            </a:r>
          </a:p>
          <a:p>
            <a:pPr lvl="4"/>
            <a:r>
              <a:t>本文レベル5</a:t>
            </a:r>
          </a:p>
        </p:txBody>
      </p:sp>
      <p:sp>
        <p:nvSpPr>
          <p:cNvPr id="4" name="スライド番号"/>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b.jpg" descr="b.jpg"/>
          <p:cNvPicPr>
            <a:picLocks noChangeAspect="1"/>
          </p:cNvPicPr>
          <p:nvPr/>
        </p:nvPicPr>
        <p:blipFill>
          <a:blip r:embed="rId2">
            <a:extLst/>
          </a:blip>
          <a:srcRect t="2635" b="2635"/>
          <a:stretch>
            <a:fillRect/>
          </a:stretch>
        </p:blipFill>
        <p:spPr>
          <a:xfrm>
            <a:off x="-301626" y="13890"/>
            <a:ext cx="13607956" cy="9700421"/>
          </a:xfrm>
          <a:prstGeom prst="rect">
            <a:avLst/>
          </a:prstGeom>
          <a:ln w="12700">
            <a:miter lim="400000"/>
          </a:ln>
        </p:spPr>
      </p:pic>
      <p:sp>
        <p:nvSpPr>
          <p:cNvPr id="55" name="出身：…"/>
          <p:cNvSpPr txBox="1"/>
          <p:nvPr/>
        </p:nvSpPr>
        <p:spPr>
          <a:xfrm>
            <a:off x="1630350" y="2429905"/>
            <a:ext cx="1268741" cy="433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r" defTabSz="457200">
              <a:lnSpc>
                <a:spcPct val="300000"/>
              </a:lnSpc>
              <a:defRPr sz="1800">
                <a:latin typeface="ヒラギノ角ゴ ProN W6"/>
                <a:ea typeface="ヒラギノ角ゴ ProN W6"/>
                <a:cs typeface="ヒラギノ角ゴ ProN W6"/>
                <a:sym typeface="ヒラギノ角ゴ ProN W6"/>
              </a:defRPr>
            </a:pPr>
            <a:r>
              <a:t>出身：</a:t>
            </a:r>
          </a:p>
          <a:p>
            <a:pPr algn="r" defTabSz="457200">
              <a:lnSpc>
                <a:spcPct val="300000"/>
              </a:lnSpc>
              <a:defRPr sz="1800">
                <a:latin typeface="ヒラギノ角ゴ ProN W6"/>
                <a:ea typeface="ヒラギノ角ゴ ProN W6"/>
                <a:cs typeface="ヒラギノ角ゴ ProN W6"/>
                <a:sym typeface="ヒラギノ角ゴ ProN W6"/>
              </a:defRPr>
            </a:pPr>
            <a:r>
              <a:t>活動場所：</a:t>
            </a:r>
          </a:p>
          <a:p>
            <a:pPr algn="r" defTabSz="457200">
              <a:lnSpc>
                <a:spcPct val="300000"/>
              </a:lnSpc>
              <a:defRPr sz="1800">
                <a:latin typeface="ヒラギノ角ゴ ProN W6"/>
                <a:ea typeface="ヒラギノ角ゴ ProN W6"/>
                <a:cs typeface="ヒラギノ角ゴ ProN W6"/>
                <a:sym typeface="ヒラギノ角ゴ ProN W6"/>
              </a:defRPr>
            </a:pPr>
            <a:r>
              <a:t>活動内容：</a:t>
            </a:r>
          </a:p>
          <a:p>
            <a:pPr algn="r" defTabSz="457200">
              <a:lnSpc>
                <a:spcPct val="300000"/>
              </a:lnSpc>
              <a:defRPr sz="1800">
                <a:latin typeface="ヒラギノ角ゴ ProN W6"/>
                <a:ea typeface="ヒラギノ角ゴ ProN W6"/>
                <a:cs typeface="ヒラギノ角ゴ ProN W6"/>
                <a:sym typeface="ヒラギノ角ゴ ProN W6"/>
              </a:defRPr>
            </a:pPr>
            <a:endParaRPr/>
          </a:p>
          <a:p>
            <a:pPr algn="r" defTabSz="457200">
              <a:lnSpc>
                <a:spcPct val="300000"/>
              </a:lnSpc>
              <a:defRPr sz="1800">
                <a:latin typeface="ヒラギノ角ゴ ProN W6"/>
                <a:ea typeface="ヒラギノ角ゴ ProN W6"/>
                <a:cs typeface="ヒラギノ角ゴ ProN W6"/>
                <a:sym typeface="ヒラギノ角ゴ ProN W6"/>
              </a:defRPr>
            </a:pPr>
            <a:endParaRPr/>
          </a:p>
          <a:p>
            <a:pPr algn="r" defTabSz="457200">
              <a:lnSpc>
                <a:spcPct val="300000"/>
              </a:lnSpc>
              <a:defRPr sz="1800">
                <a:latin typeface="ヒラギノ角ゴ ProN W6"/>
                <a:ea typeface="ヒラギノ角ゴ ProN W6"/>
                <a:cs typeface="ヒラギノ角ゴ ProN W6"/>
                <a:sym typeface="ヒラギノ角ゴ ProN W6"/>
              </a:defRPr>
            </a:pPr>
            <a:r>
              <a:t>任期：</a:t>
            </a:r>
          </a:p>
        </p:txBody>
      </p:sp>
      <p:sp>
        <p:nvSpPr>
          <p:cNvPr id="56" name="埼玉県…"/>
          <p:cNvSpPr txBox="1"/>
          <p:nvPr/>
        </p:nvSpPr>
        <p:spPr>
          <a:xfrm>
            <a:off x="2862132" y="2223520"/>
            <a:ext cx="4014581" cy="4756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209999"/>
              </a:lnSpc>
              <a:defRPr>
                <a:latin typeface="ヒラギノ角ゴ ProN W6"/>
                <a:ea typeface="ヒラギノ角ゴ ProN W6"/>
                <a:cs typeface="ヒラギノ角ゴ ProN W6"/>
                <a:sym typeface="ヒラギノ角ゴ ProN W6"/>
              </a:defRPr>
            </a:pPr>
            <a:r>
              <a:rPr lang="ja-JP" altLang="en-US" dirty="0" smtClean="0"/>
              <a:t>兵庫県　西宮市</a:t>
            </a:r>
            <a:endParaRPr dirty="0"/>
          </a:p>
          <a:p>
            <a:pPr algn="l" defTabSz="457200">
              <a:lnSpc>
                <a:spcPct val="209999"/>
              </a:lnSpc>
              <a:defRPr>
                <a:latin typeface="ヒラギノ角ゴ ProN W6"/>
                <a:ea typeface="ヒラギノ角ゴ ProN W6"/>
                <a:cs typeface="ヒラギノ角ゴ ProN W6"/>
                <a:sym typeface="ヒラギノ角ゴ ProN W6"/>
              </a:defRPr>
            </a:pPr>
            <a:r>
              <a:rPr lang="ja-JP" altLang="en-US" dirty="0"/>
              <a:t>沓形</a:t>
            </a:r>
            <a:r>
              <a:rPr dirty="0" err="1" smtClean="0"/>
              <a:t>地区</a:t>
            </a:r>
            <a:endParaRPr dirty="0"/>
          </a:p>
          <a:p>
            <a:pPr algn="l" defTabSz="457200">
              <a:lnSpc>
                <a:spcPct val="209999"/>
              </a:lnSpc>
              <a:defRPr>
                <a:latin typeface="ヒラギノ角ゴ ProN W6"/>
                <a:ea typeface="ヒラギノ角ゴ ProN W6"/>
                <a:cs typeface="ヒラギノ角ゴ ProN W6"/>
                <a:sym typeface="ヒラギノ角ゴ ProN W6"/>
              </a:defRPr>
            </a:pPr>
            <a:r>
              <a:rPr lang="ja-JP" altLang="en-US" dirty="0"/>
              <a:t>公営</a:t>
            </a:r>
            <a:r>
              <a:rPr lang="ja-JP" altLang="en-US" dirty="0" smtClean="0"/>
              <a:t>塾スタッフ</a:t>
            </a:r>
            <a:endParaRPr dirty="0"/>
          </a:p>
          <a:p>
            <a:pPr algn="l" defTabSz="457200">
              <a:lnSpc>
                <a:spcPct val="209999"/>
              </a:lnSpc>
              <a:defRPr>
                <a:latin typeface="ヒラギノ角ゴ ProN W6"/>
                <a:ea typeface="ヒラギノ角ゴ ProN W6"/>
                <a:cs typeface="ヒラギノ角ゴ ProN W6"/>
                <a:sym typeface="ヒラギノ角ゴ ProN W6"/>
              </a:defRPr>
            </a:pPr>
            <a:r>
              <a:rPr lang="ja-JP" altLang="en-US" dirty="0" smtClean="0"/>
              <a:t>数学担当</a:t>
            </a:r>
            <a:endParaRPr lang="en-US" altLang="ja-JP" dirty="0" smtClean="0"/>
          </a:p>
          <a:p>
            <a:pPr algn="l" defTabSz="457200">
              <a:lnSpc>
                <a:spcPct val="209999"/>
              </a:lnSpc>
              <a:defRPr>
                <a:latin typeface="ヒラギノ角ゴ ProN W6"/>
                <a:ea typeface="ヒラギノ角ゴ ProN W6"/>
                <a:cs typeface="ヒラギノ角ゴ ProN W6"/>
                <a:sym typeface="ヒラギノ角ゴ ProN W6"/>
              </a:defRPr>
            </a:pPr>
            <a:endParaRPr dirty="0"/>
          </a:p>
          <a:p>
            <a:pPr algn="l" defTabSz="457200">
              <a:lnSpc>
                <a:spcPct val="209999"/>
              </a:lnSpc>
              <a:defRPr>
                <a:latin typeface="ヒラギノ角ゴ ProN W6"/>
                <a:ea typeface="ヒラギノ角ゴ ProN W6"/>
                <a:cs typeface="ヒラギノ角ゴ ProN W6"/>
                <a:sym typeface="ヒラギノ角ゴ ProN W6"/>
              </a:defRPr>
            </a:pPr>
            <a:r>
              <a:rPr dirty="0"/>
              <a:t>2023</a:t>
            </a:r>
            <a:r>
              <a:rPr dirty="0" smtClean="0"/>
              <a:t>年</a:t>
            </a:r>
            <a:r>
              <a:rPr lang="en-US" altLang="ja-JP" dirty="0" smtClean="0"/>
              <a:t>9</a:t>
            </a:r>
            <a:r>
              <a:rPr dirty="0" smtClean="0"/>
              <a:t>月末まで</a:t>
            </a:r>
            <a:endParaRPr dirty="0"/>
          </a:p>
        </p:txBody>
      </p:sp>
      <p:sp>
        <p:nvSpPr>
          <p:cNvPr id="57" name="りしりん"/>
          <p:cNvSpPr txBox="1"/>
          <p:nvPr/>
        </p:nvSpPr>
        <p:spPr>
          <a:xfrm>
            <a:off x="787428" y="376562"/>
            <a:ext cx="3587613"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lang="ja-JP" altLang="en-US" sz="7200" dirty="0" smtClean="0"/>
              <a:t>佐藤　諒</a:t>
            </a:r>
            <a:endParaRPr sz="7200" dirty="0"/>
          </a:p>
        </p:txBody>
      </p:sp>
      <p:sp>
        <p:nvSpPr>
          <p:cNvPr id="58" name="地域おこし協力隊…"/>
          <p:cNvSpPr txBox="1"/>
          <p:nvPr/>
        </p:nvSpPr>
        <p:spPr>
          <a:xfrm>
            <a:off x="9889067" y="386741"/>
            <a:ext cx="3417263" cy="792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457200">
              <a:lnSpc>
                <a:spcPct val="80000"/>
              </a:lnSpc>
              <a:defRPr sz="1700"/>
            </a:pPr>
            <a:r>
              <a:rPr lang="ja-JP" altLang="en-US" sz="2800" dirty="0" smtClean="0">
                <a:latin typeface="HGP創英角ﾎﾟｯﾌﾟ体" panose="040B0A00000000000000" pitchFamily="50" charset="-128"/>
                <a:ea typeface="HGP創英角ﾎﾟｯﾌﾟ体" panose="040B0A00000000000000" pitchFamily="50" charset="-128"/>
              </a:rPr>
              <a:t>利尻町　</a:t>
            </a:r>
            <a:endParaRPr lang="en-US" altLang="ja-JP" sz="2800" dirty="0" smtClean="0">
              <a:latin typeface="HGP創英角ﾎﾟｯﾌﾟ体" panose="040B0A00000000000000" pitchFamily="50" charset="-128"/>
              <a:ea typeface="HGP創英角ﾎﾟｯﾌﾟ体" panose="040B0A00000000000000" pitchFamily="50" charset="-128"/>
            </a:endParaRPr>
          </a:p>
          <a:p>
            <a:pPr defTabSz="457200">
              <a:lnSpc>
                <a:spcPct val="80000"/>
              </a:lnSpc>
              <a:defRPr sz="1700"/>
            </a:pPr>
            <a:r>
              <a:rPr lang="ja-JP" altLang="en-US" sz="2800" dirty="0" smtClean="0">
                <a:latin typeface="HGP創英角ﾎﾟｯﾌﾟ体" panose="040B0A00000000000000" pitchFamily="50" charset="-128"/>
                <a:ea typeface="HGP創英角ﾎﾟｯﾌﾟ体" panose="040B0A00000000000000" pitchFamily="50" charset="-128"/>
              </a:rPr>
              <a:t>地域おこし協力隊</a:t>
            </a:r>
            <a:endParaRPr sz="2800" dirty="0" smtClean="0">
              <a:latin typeface="HGP創英角ﾎﾟｯﾌﾟ体" panose="040B0A00000000000000" pitchFamily="50" charset="-128"/>
              <a:ea typeface="HGP創英角ﾎﾟｯﾌﾟ体" panose="040B0A00000000000000" pitchFamily="50" charset="-128"/>
            </a:endParaRPr>
          </a:p>
        </p:txBody>
      </p:sp>
      <p:sp>
        <p:nvSpPr>
          <p:cNvPr id="59" name="北海道 利尻町"/>
          <p:cNvSpPr txBox="1"/>
          <p:nvPr/>
        </p:nvSpPr>
        <p:spPr>
          <a:xfrm>
            <a:off x="10286572" y="123987"/>
            <a:ext cx="2508887" cy="10958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300000"/>
              </a:lnSpc>
              <a:defRPr sz="2700"/>
            </a:lvl1pPr>
          </a:lstStyle>
          <a:p>
            <a:endParaRPr dirty="0"/>
          </a:p>
        </p:txBody>
      </p:sp>
      <p:sp>
        <p:nvSpPr>
          <p:cNvPr id="60" name="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
          <p:cNvSpPr txBox="1"/>
          <p:nvPr/>
        </p:nvSpPr>
        <p:spPr>
          <a:xfrm>
            <a:off x="1790428" y="7418667"/>
            <a:ext cx="9500144" cy="12146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just" defTabSz="457200">
              <a:lnSpc>
                <a:spcPct val="140000"/>
              </a:lnSpc>
              <a:defRPr sz="1800">
                <a:latin typeface="ヒラギノ角ゴ ProN W6"/>
                <a:ea typeface="ヒラギノ角ゴ ProN W6"/>
                <a:cs typeface="ヒラギノ角ゴ ProN W6"/>
                <a:sym typeface="ヒラギノ角ゴ ProN W6"/>
              </a:defRPr>
            </a:lvl1pPr>
          </a:lstStyle>
          <a:p>
            <a:r>
              <a:rPr lang="ja-JP" altLang="en-US" dirty="0" smtClean="0"/>
              <a:t>地域おこし協力隊になったきっかけは、元々ボランティアに興味があり北海道にも憧れがありました</a:t>
            </a:r>
            <a:endParaRPr lang="en-US" altLang="ja-JP" dirty="0" smtClean="0"/>
          </a:p>
          <a:p>
            <a:r>
              <a:rPr lang="ja-JP" altLang="en-US" dirty="0"/>
              <a:t>そこ</a:t>
            </a:r>
            <a:r>
              <a:rPr lang="ja-JP" altLang="en-US" dirty="0" smtClean="0"/>
              <a:t>で調べている時に利尻の募集をみつけて応募しました。</a:t>
            </a:r>
            <a:endParaRPr lang="en-US" altLang="ja-JP" dirty="0" smtClean="0"/>
          </a:p>
          <a:p>
            <a:r>
              <a:rPr lang="ja-JP" altLang="en-US" dirty="0" smtClean="0"/>
              <a:t>面接の時が初の利尻でしたが、利尻の空気を好きになり利尻に来れて非常に満足しております。</a:t>
            </a:r>
            <a:endParaRPr dirty="0"/>
          </a:p>
        </p:txBody>
      </p:sp>
      <p:sp>
        <p:nvSpPr>
          <p:cNvPr id="61" name="円形"/>
          <p:cNvSpPr/>
          <p:nvPr/>
        </p:nvSpPr>
        <p:spPr>
          <a:xfrm>
            <a:off x="6898085" y="1447125"/>
            <a:ext cx="5312550" cy="5312550"/>
          </a:xfrm>
          <a:prstGeom prst="ellipse">
            <a:avLst/>
          </a:prstGeom>
          <a:solidFill>
            <a:srgbClr val="75AED2"/>
          </a:solidFill>
          <a:ln w="12700">
            <a:miter lim="400000"/>
          </a:ln>
        </p:spPr>
        <p:txBody>
          <a:bodyPr lIns="50800" tIns="50800" rIns="50800" bIns="50800" anchor="ctr"/>
          <a:lstStyle/>
          <a:p>
            <a:endParaRPr/>
          </a:p>
        </p:txBody>
      </p:sp>
      <p:sp>
        <p:nvSpPr>
          <p:cNvPr id="62" name="円形"/>
          <p:cNvSpPr/>
          <p:nvPr/>
        </p:nvSpPr>
        <p:spPr>
          <a:xfrm>
            <a:off x="7090641" y="1587150"/>
            <a:ext cx="5005815" cy="5005815"/>
          </a:xfrm>
          <a:prstGeom prst="ellipse">
            <a:avLst/>
          </a:prstGeom>
          <a:solidFill>
            <a:srgbClr val="FFFFFF"/>
          </a:solidFill>
          <a:ln w="12700">
            <a:miter lim="400000"/>
          </a:ln>
        </p:spPr>
        <p:txBody>
          <a:bodyPr lIns="50800" tIns="50800" rIns="50800" bIns="50800" anchor="ctr"/>
          <a:lstStyle/>
          <a:p>
            <a:endParaRPr/>
          </a:p>
        </p:txBody>
      </p:sp>
      <p:pic>
        <p:nvPicPr>
          <p:cNvPr id="64" name="イメージ" descr="イメージ"/>
          <p:cNvPicPr>
            <a:picLocks noChangeAspect="1"/>
          </p:cNvPicPr>
          <p:nvPr/>
        </p:nvPicPr>
        <p:blipFill>
          <a:blip r:embed="rId3">
            <a:extLst/>
          </a:blip>
          <a:stretch>
            <a:fillRect/>
          </a:stretch>
        </p:blipFill>
        <p:spPr>
          <a:xfrm>
            <a:off x="1721224" y="6484844"/>
            <a:ext cx="9638555" cy="655820"/>
          </a:xfrm>
          <a:prstGeom prst="rect">
            <a:avLst/>
          </a:prstGeom>
          <a:ln w="12700">
            <a:miter lim="400000"/>
          </a:ln>
        </p:spPr>
      </p:pic>
      <p:pic>
        <p:nvPicPr>
          <p:cNvPr id="2" name="図 1"/>
          <p:cNvPicPr>
            <a:picLocks noChangeAspect="1"/>
          </p:cNvPicPr>
          <p:nvPr/>
        </p:nvPicPr>
        <p:blipFill>
          <a:blip r:embed="rId4"/>
          <a:stretch>
            <a:fillRect/>
          </a:stretch>
        </p:blipFill>
        <p:spPr>
          <a:xfrm>
            <a:off x="7163085" y="2410707"/>
            <a:ext cx="4782549" cy="3280301"/>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b.jpg" descr="b.jpg"/>
          <p:cNvPicPr>
            <a:picLocks noChangeAspect="1"/>
          </p:cNvPicPr>
          <p:nvPr/>
        </p:nvPicPr>
        <p:blipFill>
          <a:blip r:embed="rId2">
            <a:extLst/>
          </a:blip>
          <a:srcRect t="2635" b="2635"/>
          <a:stretch>
            <a:fillRect/>
          </a:stretch>
        </p:blipFill>
        <p:spPr>
          <a:xfrm>
            <a:off x="-239999" y="53179"/>
            <a:ext cx="13607954" cy="9700421"/>
          </a:xfrm>
          <a:prstGeom prst="rect">
            <a:avLst/>
          </a:prstGeom>
          <a:ln w="12700">
            <a:miter lim="400000"/>
          </a:ln>
        </p:spPr>
      </p:pic>
      <p:sp>
        <p:nvSpPr>
          <p:cNvPr id="67" name="活動内容"/>
          <p:cNvSpPr txBox="1"/>
          <p:nvPr/>
        </p:nvSpPr>
        <p:spPr>
          <a:xfrm>
            <a:off x="787428" y="705630"/>
            <a:ext cx="3587613" cy="552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t>活動内容</a:t>
            </a:r>
          </a:p>
        </p:txBody>
      </p:sp>
      <p:sp>
        <p:nvSpPr>
          <p:cNvPr id="68" name="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
          <p:cNvSpPr txBox="1"/>
          <p:nvPr/>
        </p:nvSpPr>
        <p:spPr>
          <a:xfrm>
            <a:off x="1576959" y="2256071"/>
            <a:ext cx="4617049" cy="5997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just" defTabSz="457200">
              <a:lnSpc>
                <a:spcPct val="140000"/>
              </a:lnSpc>
              <a:defRPr sz="1800"/>
            </a:lvl1pPr>
          </a:lstStyle>
          <a:p>
            <a:r>
              <a:rPr lang="ja-JP" altLang="en-US" sz="2400" dirty="0" smtClean="0">
                <a:latin typeface="HGP創英角ｺﾞｼｯｸUB" panose="020B0900000000000000" pitchFamily="50" charset="-128"/>
                <a:ea typeface="HGP創英角ｺﾞｼｯｸUB" panose="020B0900000000000000" pitchFamily="50" charset="-128"/>
              </a:rPr>
              <a:t>・利尻校生へ学習指導</a:t>
            </a:r>
            <a:endParaRPr lang="en-US" altLang="ja-JP" sz="2400" dirty="0" smtClean="0">
              <a:latin typeface="HGP創英角ｺﾞｼｯｸUB" panose="020B0900000000000000" pitchFamily="50" charset="-128"/>
              <a:ea typeface="HGP創英角ｺﾞｼｯｸUB" panose="020B0900000000000000" pitchFamily="50" charset="-128"/>
            </a:endParaRPr>
          </a:p>
          <a:p>
            <a:r>
              <a:rPr lang="ja-JP" altLang="en-US" sz="2400" dirty="0" smtClean="0">
                <a:latin typeface="HGP創英角ｺﾞｼｯｸUB" panose="020B0900000000000000" pitchFamily="50" charset="-128"/>
                <a:ea typeface="HGP創英角ｺﾞｼｯｸUB" panose="020B0900000000000000" pitchFamily="50" charset="-128"/>
              </a:rPr>
              <a:t>　　　　　　　　　　　</a:t>
            </a:r>
            <a:r>
              <a:rPr lang="ja-JP" altLang="en-US" dirty="0" smtClean="0">
                <a:latin typeface="Arial Unicode MS" panose="020B0604020202020204" pitchFamily="50" charset="-128"/>
                <a:ea typeface="Arial Unicode MS" panose="020B0604020202020204" pitchFamily="50" charset="-128"/>
                <a:cs typeface="Arial Unicode MS" panose="020B0604020202020204" pitchFamily="50" charset="-128"/>
              </a:rPr>
              <a:t>高校授業の復習</a:t>
            </a:r>
            <a:r>
              <a:rPr lang="ja-JP" altLang="en-US" sz="2400" dirty="0" smtClean="0">
                <a:latin typeface="HGP創英角ｺﾞｼｯｸUB" panose="020B0900000000000000" pitchFamily="50" charset="-128"/>
                <a:ea typeface="HGP創英角ｺﾞｼｯｸUB" panose="020B0900000000000000" pitchFamily="50" charset="-128"/>
              </a:rPr>
              <a:t>　</a:t>
            </a:r>
            <a:endParaRPr lang="en-US" altLang="ja-JP" sz="2400" dirty="0">
              <a:latin typeface="HGP創英角ｺﾞｼｯｸUB" panose="020B0900000000000000" pitchFamily="50" charset="-128"/>
              <a:ea typeface="HGP創英角ｺﾞｼｯｸUB" panose="020B0900000000000000" pitchFamily="50" charset="-128"/>
            </a:endParaRPr>
          </a:p>
          <a:p>
            <a:r>
              <a:rPr lang="ja-JP" altLang="en-US" sz="2400" dirty="0" smtClean="0">
                <a:latin typeface="HGP創英角ｺﾞｼｯｸUB" panose="020B0900000000000000" pitchFamily="50" charset="-128"/>
                <a:ea typeface="HGP創英角ｺﾞｼｯｸUB" panose="020B0900000000000000" pitchFamily="50" charset="-128"/>
              </a:rPr>
              <a:t>　　　　　　　　　　　</a:t>
            </a:r>
            <a:r>
              <a:rPr lang="ja-JP" altLang="en-US" dirty="0" smtClean="0">
                <a:latin typeface="Arial Unicode MS" panose="020B0604020202020204" pitchFamily="50" charset="-128"/>
                <a:ea typeface="Arial Unicode MS" panose="020B0604020202020204" pitchFamily="50" charset="-128"/>
                <a:cs typeface="Arial Unicode MS" panose="020B0604020202020204" pitchFamily="50" charset="-128"/>
              </a:rPr>
              <a:t>中学範囲の復習</a:t>
            </a:r>
            <a:endPar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endParaRPr>
          </a:p>
          <a:p>
            <a:r>
              <a:rPr lang="ja-JP" altLang="en-US" sz="2400" dirty="0" smtClean="0">
                <a:latin typeface="HGP創英角ｺﾞｼｯｸUB" panose="020B0900000000000000" pitchFamily="50" charset="-128"/>
                <a:ea typeface="HGP創英角ｺﾞｼｯｸUB" panose="020B0900000000000000" pitchFamily="50" charset="-128"/>
              </a:rPr>
              <a:t>・大学受験指導</a:t>
            </a:r>
            <a:endParaRPr lang="en-US" altLang="ja-JP" sz="2400" dirty="0" smtClean="0">
              <a:latin typeface="HGP創英角ｺﾞｼｯｸUB" panose="020B0900000000000000" pitchFamily="50" charset="-128"/>
              <a:ea typeface="HGP創英角ｺﾞｼｯｸUB" panose="020B0900000000000000" pitchFamily="50" charset="-128"/>
            </a:endParaRPr>
          </a:p>
          <a:p>
            <a:r>
              <a:rPr lang="ja-JP" altLang="en-US" sz="2400" dirty="0" smtClean="0">
                <a:latin typeface="HGP創英角ｺﾞｼｯｸUB" panose="020B0900000000000000" pitchFamily="50" charset="-128"/>
                <a:ea typeface="HGP創英角ｺﾞｼｯｸUB" panose="020B0900000000000000" pitchFamily="50" charset="-128"/>
              </a:rPr>
              <a:t>　　　　　　　　　　　</a:t>
            </a:r>
            <a:r>
              <a:rPr lang="ja-JP" altLang="en-US" dirty="0" smtClean="0">
                <a:latin typeface="Arial Unicode MS" panose="020B0604020202020204" pitchFamily="50" charset="-128"/>
                <a:ea typeface="Arial Unicode MS" panose="020B0604020202020204" pitchFamily="50" charset="-128"/>
                <a:cs typeface="Arial Unicode MS" panose="020B0604020202020204" pitchFamily="50" charset="-128"/>
              </a:rPr>
              <a:t>志望校の提案</a:t>
            </a:r>
            <a:endPar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endParaRPr>
          </a:p>
          <a:p>
            <a:r>
              <a:rPr lang="ja-JP" altLang="en-US" dirty="0" smtClean="0">
                <a:latin typeface="Arial Unicode MS" panose="020B0604020202020204" pitchFamily="50" charset="-128"/>
                <a:ea typeface="Arial Unicode MS" panose="020B0604020202020204" pitchFamily="50" charset="-128"/>
                <a:cs typeface="Arial Unicode MS" panose="020B0604020202020204" pitchFamily="50" charset="-128"/>
              </a:rPr>
              <a:t>　　　　　　　　　　受験方法の提案</a:t>
            </a:r>
            <a:endPar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endParaRPr>
          </a:p>
          <a:p>
            <a:r>
              <a:rPr lang="ja-JP" altLang="en-US" dirty="0" smtClean="0">
                <a:latin typeface="Arial Unicode MS" panose="020B0604020202020204" pitchFamily="50" charset="-128"/>
                <a:ea typeface="Arial Unicode MS" panose="020B0604020202020204" pitchFamily="50" charset="-128"/>
                <a:cs typeface="Arial Unicode MS" panose="020B0604020202020204" pitchFamily="50" charset="-128"/>
              </a:rPr>
              <a:t>　　　　　　　　　　受験対策</a:t>
            </a:r>
            <a:endPar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endParaRPr>
          </a:p>
          <a:p>
            <a:r>
              <a:rPr lang="ja-JP" altLang="en-US" sz="2400" dirty="0" smtClean="0">
                <a:latin typeface="HGP創英角ｺﾞｼｯｸUB" panose="020B0900000000000000" pitchFamily="50" charset="-128"/>
                <a:ea typeface="HGP創英角ｺﾞｼｯｸUB" panose="020B0900000000000000" pitchFamily="50" charset="-128"/>
              </a:rPr>
              <a:t>・中学生への公営塾の告知</a:t>
            </a:r>
            <a:endParaRPr lang="en-US" altLang="ja-JP" sz="2400" dirty="0" smtClean="0">
              <a:latin typeface="HGP創英角ｺﾞｼｯｸUB" panose="020B0900000000000000" pitchFamily="50" charset="-128"/>
              <a:ea typeface="HGP創英角ｺﾞｼｯｸUB" panose="020B0900000000000000" pitchFamily="50" charset="-128"/>
            </a:endParaRPr>
          </a:p>
          <a:p>
            <a:r>
              <a:rPr lang="ja-JP" altLang="en-US" sz="2400" dirty="0">
                <a:latin typeface="HGP創英角ｺﾞｼｯｸUB" panose="020B0900000000000000" pitchFamily="50" charset="-128"/>
                <a:ea typeface="HGP創英角ｺﾞｼｯｸUB" panose="020B0900000000000000" pitchFamily="50" charset="-128"/>
              </a:rPr>
              <a:t>　</a:t>
            </a:r>
            <a:r>
              <a:rPr lang="ja-JP" altLang="en-US" sz="2400" dirty="0" smtClean="0">
                <a:latin typeface="HGP創英角ｺﾞｼｯｸUB" panose="020B0900000000000000" pitchFamily="50" charset="-128"/>
                <a:ea typeface="HGP創英角ｺﾞｼｯｸUB" panose="020B0900000000000000" pitchFamily="50" charset="-128"/>
              </a:rPr>
              <a:t>　　　　　　　　</a:t>
            </a:r>
            <a:r>
              <a:rPr lang="ja-JP" altLang="en-US" sz="2400" dirty="0" smtClean="0">
                <a:latin typeface="Arial Unicode MS" panose="020B0604020202020204" pitchFamily="50" charset="-128"/>
                <a:ea typeface="Arial Unicode MS" panose="020B0604020202020204" pitchFamily="50" charset="-128"/>
                <a:cs typeface="Arial Unicode MS" panose="020B0604020202020204" pitchFamily="50" charset="-128"/>
              </a:rPr>
              <a:t>　</a:t>
            </a:r>
            <a:r>
              <a:rPr lang="ja-JP" altLang="en-US" dirty="0" smtClean="0">
                <a:latin typeface="Arial Unicode MS" panose="020B0604020202020204" pitchFamily="50" charset="-128"/>
                <a:ea typeface="Arial Unicode MS" panose="020B0604020202020204" pitchFamily="50" charset="-128"/>
                <a:cs typeface="Arial Unicode MS" panose="020B0604020202020204" pitchFamily="50" charset="-128"/>
              </a:rPr>
              <a:t>体験塾の開催</a:t>
            </a:r>
            <a:endPar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endParaRPr>
          </a:p>
          <a:p>
            <a:endParaRPr lang="en-US" altLang="ja-JP" sz="2400" dirty="0">
              <a:latin typeface="HGP創英角ｺﾞｼｯｸUB" panose="020B0900000000000000" pitchFamily="50" charset="-128"/>
              <a:ea typeface="HGP創英角ｺﾞｼｯｸUB" panose="020B0900000000000000" pitchFamily="50" charset="-128"/>
            </a:endParaRPr>
          </a:p>
          <a:p>
            <a:endParaRPr lang="en-US" altLang="ja-JP" sz="2400" dirty="0" smtClean="0">
              <a:latin typeface="HGP創英角ｺﾞｼｯｸUB" panose="020B0900000000000000" pitchFamily="50" charset="-128"/>
              <a:ea typeface="HGP創英角ｺﾞｼｯｸUB" panose="020B0900000000000000" pitchFamily="50" charset="-128"/>
            </a:endParaRPr>
          </a:p>
          <a:p>
            <a:endParaRPr lang="en-US" altLang="ja-JP" sz="2400" dirty="0" smtClean="0">
              <a:latin typeface="HGP創英角ｺﾞｼｯｸUB" panose="020B0900000000000000" pitchFamily="50" charset="-128"/>
              <a:ea typeface="HGP創英角ｺﾞｼｯｸUB" panose="020B0900000000000000" pitchFamily="50" charset="-128"/>
            </a:endParaRPr>
          </a:p>
        </p:txBody>
      </p:sp>
      <p:sp>
        <p:nvSpPr>
          <p:cNvPr id="70" name="地域おこし協力隊…"/>
          <p:cNvSpPr txBox="1"/>
          <p:nvPr/>
        </p:nvSpPr>
        <p:spPr>
          <a:xfrm>
            <a:off x="10549154" y="1056469"/>
            <a:ext cx="2246305" cy="311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r" defTabSz="457200">
              <a:lnSpc>
                <a:spcPct val="80000"/>
              </a:lnSpc>
              <a:defRPr sz="1700"/>
            </a:pPr>
            <a:endParaRPr dirty="0"/>
          </a:p>
        </p:txBody>
      </p:sp>
      <p:sp>
        <p:nvSpPr>
          <p:cNvPr id="71" name="北海道 利尻町"/>
          <p:cNvSpPr txBox="1"/>
          <p:nvPr/>
        </p:nvSpPr>
        <p:spPr>
          <a:xfrm>
            <a:off x="10286572" y="123987"/>
            <a:ext cx="2508887" cy="10958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300000"/>
              </a:lnSpc>
              <a:defRPr sz="2700"/>
            </a:lvl1pPr>
          </a:lstStyle>
          <a:p>
            <a:endParaRPr dirty="0"/>
          </a:p>
        </p:txBody>
      </p:sp>
      <p:sp>
        <p:nvSpPr>
          <p:cNvPr id="72" name="テキストテキストテキストテキストテキストテキストテキストテキストテキストテキストテキストテキストテキスト"/>
          <p:cNvSpPr txBox="1"/>
          <p:nvPr/>
        </p:nvSpPr>
        <p:spPr>
          <a:xfrm>
            <a:off x="2079351" y="8419075"/>
            <a:ext cx="9073756" cy="2895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endParaRPr dirty="0"/>
          </a:p>
        </p:txBody>
      </p:sp>
      <p:sp>
        <p:nvSpPr>
          <p:cNvPr id="2" name="正方形/長方形 1"/>
          <p:cNvSpPr/>
          <p:nvPr/>
        </p:nvSpPr>
        <p:spPr>
          <a:xfrm>
            <a:off x="8791302" y="339634"/>
            <a:ext cx="5604079" cy="880241"/>
          </a:xfrm>
          <a:prstGeom prst="rect">
            <a:avLst/>
          </a:prstGeom>
        </p:spPr>
        <p:txBody>
          <a:bodyPr wrap="square">
            <a:spAutoFit/>
          </a:bodyPr>
          <a:lstStyle/>
          <a:p>
            <a:pPr defTabSz="457200">
              <a:lnSpc>
                <a:spcPct val="80000"/>
              </a:lnSpc>
              <a:defRPr sz="1700"/>
            </a:pPr>
            <a:r>
              <a:rPr lang="ja-JP" altLang="en-US" sz="3200" dirty="0">
                <a:latin typeface="HGP創英角ﾎﾟｯﾌﾟ体" panose="040B0A00000000000000" pitchFamily="50" charset="-128"/>
                <a:ea typeface="HGP創英角ﾎﾟｯﾌﾟ体" panose="040B0A00000000000000" pitchFamily="50" charset="-128"/>
              </a:rPr>
              <a:t>利尻町　</a:t>
            </a:r>
          </a:p>
          <a:p>
            <a:pPr defTabSz="457200">
              <a:lnSpc>
                <a:spcPct val="80000"/>
              </a:lnSpc>
              <a:defRPr sz="1700"/>
            </a:pPr>
            <a:r>
              <a:rPr lang="ja-JP" altLang="en-US" sz="3200" dirty="0">
                <a:latin typeface="HGP創英角ﾎﾟｯﾌﾟ体" panose="040B0A00000000000000" pitchFamily="50" charset="-128"/>
                <a:ea typeface="HGP創英角ﾎﾟｯﾌﾟ体" panose="040B0A00000000000000" pitchFamily="50" charset="-128"/>
              </a:rPr>
              <a:t>地域おこし協力隊</a:t>
            </a:r>
          </a:p>
        </p:txBody>
      </p:sp>
      <p:pic>
        <p:nvPicPr>
          <p:cNvPr id="3" name="図 2"/>
          <p:cNvPicPr>
            <a:picLocks noChangeAspect="1"/>
          </p:cNvPicPr>
          <p:nvPr/>
        </p:nvPicPr>
        <p:blipFill>
          <a:blip r:embed="rId3"/>
          <a:stretch>
            <a:fillRect/>
          </a:stretch>
        </p:blipFill>
        <p:spPr>
          <a:xfrm>
            <a:off x="6194008" y="2366340"/>
            <a:ext cx="5933440" cy="4450080"/>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b.jpg" descr="b.jpg"/>
          <p:cNvPicPr>
            <a:picLocks noChangeAspect="1"/>
          </p:cNvPicPr>
          <p:nvPr/>
        </p:nvPicPr>
        <p:blipFill>
          <a:blip r:embed="rId2">
            <a:extLst/>
          </a:blip>
          <a:srcRect t="2635" b="2635"/>
          <a:stretch>
            <a:fillRect/>
          </a:stretch>
        </p:blipFill>
        <p:spPr>
          <a:xfrm>
            <a:off x="-301625" y="-154733"/>
            <a:ext cx="13607954" cy="9700421"/>
          </a:xfrm>
          <a:prstGeom prst="rect">
            <a:avLst/>
          </a:prstGeom>
          <a:ln w="12700">
            <a:miter lim="400000"/>
          </a:ln>
        </p:spPr>
      </p:pic>
      <p:sp>
        <p:nvSpPr>
          <p:cNvPr id="75" name="来年度以降の…"/>
          <p:cNvSpPr txBox="1"/>
          <p:nvPr/>
        </p:nvSpPr>
        <p:spPr>
          <a:xfrm>
            <a:off x="787428" y="477030"/>
            <a:ext cx="3696604" cy="1192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457200">
              <a:lnSpc>
                <a:spcPct val="80000"/>
              </a:lnSpc>
              <a:defRPr sz="3400">
                <a:solidFill>
                  <a:srgbClr val="FFFFFF"/>
                </a:solidFill>
                <a:latin typeface="ヒラギノ角ゴ ProN W6"/>
                <a:ea typeface="ヒラギノ角ゴ ProN W6"/>
                <a:cs typeface="ヒラギノ角ゴ ProN W6"/>
                <a:sym typeface="ヒラギノ角ゴ ProN W6"/>
              </a:defRPr>
            </a:pPr>
            <a:r>
              <a:rPr dirty="0" err="1" smtClean="0"/>
              <a:t>来年度以降</a:t>
            </a:r>
            <a:r>
              <a:rPr lang="ja-JP" altLang="en-US" dirty="0" smtClean="0"/>
              <a:t>の目標</a:t>
            </a:r>
            <a:endParaRPr lang="en-US" altLang="ja-JP" dirty="0" smtClean="0"/>
          </a:p>
          <a:p>
            <a:pPr defTabSz="457200">
              <a:lnSpc>
                <a:spcPct val="80000"/>
              </a:lnSpc>
              <a:defRPr sz="3400">
                <a:solidFill>
                  <a:srgbClr val="FFFFFF"/>
                </a:solidFill>
                <a:latin typeface="ヒラギノ角ゴ ProN W6"/>
                <a:ea typeface="ヒラギノ角ゴ ProN W6"/>
                <a:cs typeface="ヒラギノ角ゴ ProN W6"/>
                <a:sym typeface="ヒラギノ角ゴ ProN W6"/>
              </a:defRPr>
            </a:pPr>
            <a:endParaRPr dirty="0"/>
          </a:p>
        </p:txBody>
      </p:sp>
      <p:sp>
        <p:nvSpPr>
          <p:cNvPr id="76" name="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
          <p:cNvSpPr txBox="1"/>
          <p:nvPr/>
        </p:nvSpPr>
        <p:spPr>
          <a:xfrm>
            <a:off x="1472929" y="2702173"/>
            <a:ext cx="10171605" cy="1993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algn="just" defTabSz="457200">
              <a:lnSpc>
                <a:spcPct val="140000"/>
              </a:lnSpc>
              <a:defRPr sz="2200"/>
            </a:lvl1pPr>
          </a:lstStyle>
          <a:p>
            <a:r>
              <a:rPr lang="ja-JP" altLang="en-US" dirty="0" smtClean="0">
                <a:latin typeface="HGP創英角ｺﾞｼｯｸUB" panose="020B0900000000000000" pitchFamily="50" charset="-128"/>
                <a:ea typeface="HGP創英角ｺﾞｼｯｸUB" panose="020B0900000000000000" pitchFamily="50" charset="-128"/>
              </a:rPr>
              <a:t>・学生の意識改革・・・・・・・</a:t>
            </a:r>
            <a:r>
              <a:rPr lang="ja-JP" altLang="en-US" sz="1800" dirty="0" smtClean="0">
                <a:latin typeface="Arial Unicode MS" panose="020B0604020202020204" pitchFamily="50" charset="-128"/>
                <a:ea typeface="Arial Unicode MS" panose="020B0604020202020204" pitchFamily="50" charset="-128"/>
                <a:cs typeface="Arial Unicode MS" panose="020B0604020202020204" pitchFamily="50" charset="-128"/>
              </a:rPr>
              <a:t>「勉強がすべてじゃない」を逃げに使わない</a:t>
            </a:r>
            <a:endPar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endParaRPr>
          </a:p>
          <a:p>
            <a:r>
              <a:rPr lang="ja-JP" altLang="en-US" dirty="0" smtClean="0">
                <a:latin typeface="HGP創英角ｺﾞｼｯｸUB" panose="020B0900000000000000" pitchFamily="50" charset="-128"/>
                <a:ea typeface="HGP創英角ｺﾞｼｯｸUB" panose="020B0900000000000000" pitchFamily="50" charset="-128"/>
              </a:rPr>
              <a:t>・任期終了後の計画・・・・・・・・・</a:t>
            </a:r>
            <a:r>
              <a:rPr lang="ja-JP" altLang="en-US" dirty="0" smtClean="0">
                <a:latin typeface="Arial Unicode MS" panose="020B0604020202020204" pitchFamily="50" charset="-128"/>
                <a:ea typeface="Arial Unicode MS" panose="020B0604020202020204" pitchFamily="50" charset="-128"/>
                <a:cs typeface="Arial Unicode MS" panose="020B0604020202020204" pitchFamily="50" charset="-128"/>
              </a:rPr>
              <a:t>資格取得、学生のモデルとなる仕事づくり</a:t>
            </a:r>
            <a:endPar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endParaRPr>
          </a:p>
          <a:p>
            <a:r>
              <a:rPr lang="ja-JP" altLang="en-US" dirty="0" smtClean="0">
                <a:latin typeface="HGP創英角ｺﾞｼｯｸUB" panose="020B0900000000000000" pitchFamily="50" charset="-128"/>
                <a:ea typeface="HGP創英角ｺﾞｼｯｸUB" panose="020B0900000000000000" pitchFamily="50" charset="-128"/>
              </a:rPr>
              <a:t>・富士町、礼文の協力隊との連携・・・・・・・</a:t>
            </a: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3</a:t>
            </a:r>
            <a:r>
              <a:rPr lang="ja-JP" altLang="en-US" sz="1800" dirty="0" smtClean="0">
                <a:latin typeface="Arial Unicode MS" panose="020B0604020202020204" pitchFamily="50" charset="-128"/>
                <a:ea typeface="Arial Unicode MS" panose="020B0604020202020204" pitchFamily="50" charset="-128"/>
                <a:cs typeface="Arial Unicode MS" panose="020B0604020202020204" pitchFamily="50" charset="-128"/>
              </a:rPr>
              <a:t>町協力して最北の観光地、子育て支援の充実へ</a:t>
            </a:r>
            <a:endParaRPr sz="18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79" name="地域おこし協力隊…"/>
          <p:cNvSpPr txBox="1"/>
          <p:nvPr/>
        </p:nvSpPr>
        <p:spPr>
          <a:xfrm>
            <a:off x="10549154" y="907609"/>
            <a:ext cx="2246305" cy="60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r" defTabSz="457200">
              <a:lnSpc>
                <a:spcPct val="80000"/>
              </a:lnSpc>
              <a:defRPr sz="1700"/>
            </a:pPr>
            <a:r>
              <a:t>地域おこし協力隊</a:t>
            </a:r>
          </a:p>
          <a:p>
            <a:pPr algn="r" defTabSz="457200">
              <a:lnSpc>
                <a:spcPct val="80000"/>
              </a:lnSpc>
              <a:defRPr sz="1700"/>
            </a:pPr>
            <a:r>
              <a:t>発表資料</a:t>
            </a:r>
          </a:p>
        </p:txBody>
      </p:sp>
      <p:sp>
        <p:nvSpPr>
          <p:cNvPr id="80" name="北海道 利尻町"/>
          <p:cNvSpPr txBox="1"/>
          <p:nvPr/>
        </p:nvSpPr>
        <p:spPr>
          <a:xfrm>
            <a:off x="10286572" y="446500"/>
            <a:ext cx="2508887" cy="450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300000"/>
              </a:lnSpc>
              <a:defRPr sz="2700"/>
            </a:lvl1pPr>
          </a:lstStyle>
          <a:p>
            <a:r>
              <a:t>北海道 利尻町</a:t>
            </a:r>
          </a:p>
        </p:txBody>
      </p:sp>
      <p:pic>
        <p:nvPicPr>
          <p:cNvPr id="2" name="図 1"/>
          <p:cNvPicPr>
            <a:picLocks noChangeAspect="1"/>
          </p:cNvPicPr>
          <p:nvPr/>
        </p:nvPicPr>
        <p:blipFill>
          <a:blip r:embed="rId3"/>
          <a:stretch>
            <a:fillRect/>
          </a:stretch>
        </p:blipFill>
        <p:spPr>
          <a:xfrm>
            <a:off x="7681662" y="4794653"/>
            <a:ext cx="2976258" cy="3970135"/>
          </a:xfrm>
          <a:prstGeom prst="rect">
            <a:avLst/>
          </a:prstGeom>
        </p:spPr>
      </p:pic>
      <p:pic>
        <p:nvPicPr>
          <p:cNvPr id="4" name="図 3"/>
          <p:cNvPicPr>
            <a:picLocks noChangeAspect="1"/>
          </p:cNvPicPr>
          <p:nvPr/>
        </p:nvPicPr>
        <p:blipFill>
          <a:blip r:embed="rId4"/>
          <a:stretch>
            <a:fillRect/>
          </a:stretch>
        </p:blipFill>
        <p:spPr>
          <a:xfrm>
            <a:off x="1743492" y="4794654"/>
            <a:ext cx="5163608" cy="3870959"/>
          </a:xfrm>
          <a:prstGeom prst="rect">
            <a:avLst/>
          </a:prstGeom>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effectStyle>
        <a:effectStyle>
          <a:effectLst/>
        </a:effectStyle>
        <a:effectStyle>
          <a:effectLst/>
        </a:effectStyle>
      </a:effectStyleLst>
      <a:bgFillStyleLst>
        <a:solidFill>
          <a:srgbClr val="FFFFFF"/>
        </a:solidFill>
        <a:solidFill>
          <a:srgbClr val="FFFFFF"/>
        </a:solidFill>
        <a:solidFill>
          <a:srgbClr val="FFFFFF"/>
        </a:soli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effectStyle>
        <a:effectStyle>
          <a:effectLst/>
        </a:effectStyle>
        <a:effectStyle>
          <a:effectLst/>
        </a:effectStyle>
      </a:effectStyleLst>
      <a:bgFillStyleLst>
        <a:solidFill>
          <a:srgbClr val="FFFFFF"/>
        </a:solidFill>
        <a:solidFill>
          <a:srgbClr val="FFFFFF"/>
        </a:solidFill>
        <a:solidFill>
          <a:srgbClr val="FFFFFF"/>
        </a:soli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446</TotalTime>
  <Words>160</Words>
  <Application>Microsoft Office PowerPoint</Application>
  <PresentationFormat>ユーザー設定</PresentationFormat>
  <Paragraphs>38</Paragraphs>
  <Slides>3</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vt:i4>
      </vt:variant>
    </vt:vector>
  </HeadingPairs>
  <TitlesOfParts>
    <vt:vector size="12" baseType="lpstr">
      <vt:lpstr>Arial Unicode MS</vt:lpstr>
      <vt:lpstr>Helvetica Neue Light</vt:lpstr>
      <vt:lpstr>Helvetica Neue Thin</vt:lpstr>
      <vt:lpstr>HGP創英角ｺﾞｼｯｸUB</vt:lpstr>
      <vt:lpstr>HGP創英角ﾎﾟｯﾌﾟ体</vt:lpstr>
      <vt:lpstr>Lucida Grande</vt:lpstr>
      <vt:lpstr>ヒラギノ角ゴ ProN W3</vt:lpstr>
      <vt:lpstr>ヒラギノ角ゴ ProN W6</vt:lpstr>
      <vt:lpstr>White</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rishirijuku</dc:creator>
  <cp:lastModifiedBy>利尻町 公営塾</cp:lastModifiedBy>
  <cp:revision>13</cp:revision>
  <dcterms:modified xsi:type="dcterms:W3CDTF">2021-02-24T04:48:02Z</dcterms:modified>
</cp:coreProperties>
</file>